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3"/>
  </p:notesMasterIdLst>
  <p:sldIdLst>
    <p:sldId id="426" r:id="rId2"/>
    <p:sldId id="433" r:id="rId3"/>
    <p:sldId id="427" r:id="rId4"/>
    <p:sldId id="479" r:id="rId5"/>
    <p:sldId id="480" r:id="rId6"/>
    <p:sldId id="486" r:id="rId7"/>
    <p:sldId id="484" r:id="rId8"/>
    <p:sldId id="487" r:id="rId9"/>
    <p:sldId id="489" r:id="rId10"/>
    <p:sldId id="488" r:id="rId11"/>
    <p:sldId id="434" r:id="rId12"/>
  </p:sldIdLst>
  <p:sldSz cx="9144000" cy="5715000" type="screen16x10"/>
  <p:notesSz cx="6858000" cy="9144000"/>
  <p:embeddedFontLs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Verdana" panose="020B0604030504040204" pitchFamily="34" charset="0"/>
      <p:regular r:id="rId18"/>
      <p:bold r:id="rId19"/>
      <p:italic r:id="rId20"/>
      <p:boldItalic r:id="rId21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78" autoAdjust="0"/>
    <p:restoredTop sz="94849" autoAdjust="0"/>
  </p:normalViewPr>
  <p:slideViewPr>
    <p:cSldViewPr>
      <p:cViewPr>
        <p:scale>
          <a:sx n="100" d="100"/>
          <a:sy n="100" d="100"/>
        </p:scale>
        <p:origin x="-72" y="-72"/>
      </p:cViewPr>
      <p:guideLst>
        <p:guide orient="horz" pos="151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pPr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9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ta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6" y="183731"/>
            <a:ext cx="5150224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9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14300"/>
            <a:ext cx="89154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6" name="Picture 5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5173981"/>
            <a:ext cx="2400300" cy="432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143000" y="685802"/>
            <a:ext cx="6858000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subtract 624 – 356 using base 10 blocks?</a:t>
            </a:r>
            <a:endParaRPr lang="en-US" sz="2800" dirty="0">
              <a:solidFill>
                <a:schemeClr val="accent5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0" y="2171700"/>
            <a:ext cx="4495800" cy="3343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1" name="Cloud Callout 130"/>
          <p:cNvSpPr/>
          <p:nvPr/>
        </p:nvSpPr>
        <p:spPr>
          <a:xfrm>
            <a:off x="228600" y="1638300"/>
            <a:ext cx="2125980" cy="1257300"/>
          </a:xfrm>
          <a:prstGeom prst="cloudCallout">
            <a:avLst>
              <a:gd name="adj1" fmla="val 53599"/>
              <a:gd name="adj2" fmla="val 64876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8" name="Text Placeholder 1"/>
          <p:cNvSpPr txBox="1">
            <a:spLocks/>
          </p:cNvSpPr>
          <p:nvPr/>
        </p:nvSpPr>
        <p:spPr bwMode="auto">
          <a:xfrm>
            <a:off x="347132" y="1824568"/>
            <a:ext cx="19050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But there aren’t enough 1’s in the ones place!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9" name="Cloud Callout 8"/>
          <p:cNvSpPr/>
          <p:nvPr/>
        </p:nvSpPr>
        <p:spPr>
          <a:xfrm>
            <a:off x="6553200" y="1714500"/>
            <a:ext cx="2125980" cy="1257300"/>
          </a:xfrm>
          <a:prstGeom prst="cloudCallout">
            <a:avLst>
              <a:gd name="adj1" fmla="val -70057"/>
              <a:gd name="adj2" fmla="val 47704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0" name="Text Placeholder 1"/>
          <p:cNvSpPr txBox="1">
            <a:spLocks/>
          </p:cNvSpPr>
          <p:nvPr/>
        </p:nvSpPr>
        <p:spPr bwMode="auto">
          <a:xfrm>
            <a:off x="6629400" y="1943100"/>
            <a:ext cx="19050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n-US" sz="1400" dirty="0" smtClean="0">
                <a:latin typeface="Orly's Font 2" pitchFamily="66" charset="0"/>
                <a:cs typeface="+mn-cs"/>
              </a:rPr>
              <a:t>Or enough </a:t>
            </a:r>
            <a:br>
              <a:rPr lang="en-US" sz="1400" dirty="0" smtClean="0">
                <a:latin typeface="Orly's Font 2" pitchFamily="66" charset="0"/>
                <a:cs typeface="+mn-cs"/>
              </a:rPr>
            </a:b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10’s in the </a:t>
            </a:r>
            <a:b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</a:b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tens place!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201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31" grpId="0" animBg="1"/>
      <p:bldP spid="8" grpId="0" build="p"/>
      <p:bldP spid="9" grpId="0" animBg="1"/>
      <p:bldP spid="10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1" name="Picture 680"/>
          <p:cNvPicPr>
            <a:picLocks noChangeAspect="1"/>
          </p:cNvPicPr>
          <p:nvPr/>
        </p:nvPicPr>
        <p:blipFill>
          <a:blip r:embed="rId3"/>
          <a:srcRect t="42308"/>
          <a:stretch>
            <a:fillRect/>
          </a:stretch>
        </p:blipFill>
        <p:spPr>
          <a:xfrm>
            <a:off x="2743200" y="3314700"/>
            <a:ext cx="6197600" cy="381000"/>
          </a:xfrm>
          <a:prstGeom prst="rect">
            <a:avLst/>
          </a:prstGeom>
        </p:spPr>
      </p:pic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2971800" y="276880"/>
            <a:ext cx="5715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Subtract 613 - 186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4" name="tabl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1800" y="1000115"/>
            <a:ext cx="5791200" cy="409586"/>
          </a:xfrm>
          <a:prstGeom prst="rect">
            <a:avLst/>
          </a:prstGeom>
        </p:spPr>
      </p:pic>
      <p:sp>
        <p:nvSpPr>
          <p:cNvPr id="6" name="Text Placeholder 2"/>
          <p:cNvSpPr txBox="1">
            <a:spLocks/>
          </p:cNvSpPr>
          <p:nvPr/>
        </p:nvSpPr>
        <p:spPr bwMode="auto">
          <a:xfrm>
            <a:off x="939800" y="2081212"/>
            <a:ext cx="1295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6 1 3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685800" y="3858280"/>
            <a:ext cx="1473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-1 8 6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2" name="Group 229"/>
          <p:cNvGrpSpPr>
            <a:grpSpLocks noChangeAspect="1"/>
          </p:cNvGrpSpPr>
          <p:nvPr/>
        </p:nvGrpSpPr>
        <p:grpSpPr>
          <a:xfrm>
            <a:off x="3018146" y="1485900"/>
            <a:ext cx="1401454" cy="11430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5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331" name="Rectangle 33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2" name="Rectangle 33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3" name="Rectangle 33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4" name="Rectangle 33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5" name="Rectangle 33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6" name="Rectangle 33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7" name="Rectangle 33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8" name="Rectangle 33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9" name="Rectangle 33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0" name="Rectangle 33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321" name="Rectangle 32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2" name="Rectangle 32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3" name="Rectangle 32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4" name="Rectangle 32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5" name="Rectangle 32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6" name="Rectangle 32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7" name="Rectangle 32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8" name="Rectangle 32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9" name="Rectangle 32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0" name="Rectangle 32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311" name="Rectangle 31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2" name="Rectangle 31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3" name="Rectangle 31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4" name="Rectangle 31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5" name="Rectangle 31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6" name="Rectangle 31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7" name="Rectangle 31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8" name="Rectangle 31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9" name="Rectangle 31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0" name="Rectangle 31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301" name="Rectangle 30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2" name="Rectangle 30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3" name="Rectangle 30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4" name="Rectangle 30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5" name="Rectangle 30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6" name="Rectangle 30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7" name="Rectangle 30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8" name="Rectangle 30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9" name="Rectangle 30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0" name="Rectangle 30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91" name="Rectangle 29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2" name="Rectangle 29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3" name="Rectangle 29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4" name="Rectangle 29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5" name="Rectangle 29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6" name="Rectangle 29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7" name="Rectangle 29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8" name="Rectangle 29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9" name="Rectangle 29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0" name="Rectangle 29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81" name="Rectangle 28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2" name="Rectangle 28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3" name="Rectangle 28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4" name="Rectangle 28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5" name="Rectangle 28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6" name="Rectangle 28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7" name="Rectangle 28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8" name="Rectangle 28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9" name="Rectangle 28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0" name="Rectangle 28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71" name="Rectangle 27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2" name="Rectangle 27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3" name="Rectangle 27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4" name="Rectangle 27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5" name="Rectangle 27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6" name="Rectangle 27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7" name="Rectangle 27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8" name="Rectangle 27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9" name="Rectangle 27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0" name="Rectangle 27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61" name="Rectangle 26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2" name="Rectangle 26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3" name="Rectangle 26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4" name="Rectangle 26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5" name="Rectangle 26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6" name="Rectangle 26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7" name="Rectangle 26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8" name="Rectangle 26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9" name="Rectangle 26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0" name="Rectangle 26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51" name="Rectangle 25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2" name="Rectangle 25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3" name="Rectangle 25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4" name="Rectangle 25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5" name="Rectangle 25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6" name="Rectangle 25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7" name="Rectangle 25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8" name="Rectangle 25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9" name="Rectangle 25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0" name="Rectangle 25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41" name="Rectangle 24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2" name="Rectangle 24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3" name="Rectangle 24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4" name="Rectangle 24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5" name="Rectangle 24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6" name="Rectangle 24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7" name="Rectangle 24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8" name="Rectangle 24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9" name="Rectangle 24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0" name="Rectangle 24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7" name="Group 973"/>
          <p:cNvGrpSpPr>
            <a:grpSpLocks noChangeAspect="1"/>
          </p:cNvGrpSpPr>
          <p:nvPr/>
        </p:nvGrpSpPr>
        <p:grpSpPr>
          <a:xfrm>
            <a:off x="6248400" y="16383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975" name="Rectangle 974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76" name="Rectangle 975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77" name="Rectangle 976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78" name="Rectangle 977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79" name="Rectangle 978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0" name="Rectangle 979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1" name="Rectangle 980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2" name="Rectangle 981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3" name="Rectangle 982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4" name="Rectangle 983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8" name="Group 1125"/>
          <p:cNvGrpSpPr>
            <a:grpSpLocks noChangeAspect="1"/>
          </p:cNvGrpSpPr>
          <p:nvPr/>
        </p:nvGrpSpPr>
        <p:grpSpPr>
          <a:xfrm>
            <a:off x="3170546" y="1638300"/>
            <a:ext cx="1401454" cy="11430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19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27" name="Rectangle 122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8" name="Rectangle 122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9" name="Rectangle 122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0" name="Rectangle 122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1" name="Rectangle 123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2" name="Rectangle 123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3" name="Rectangle 123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4" name="Rectangle 123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5" name="Rectangle 123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6" name="Rectangle 123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0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17" name="Rectangle 121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8" name="Rectangle 121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9" name="Rectangle 121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0" name="Rectangle 121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1" name="Rectangle 122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2" name="Rectangle 122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3" name="Rectangle 122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4" name="Rectangle 122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5" name="Rectangle 122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6" name="Rectangle 122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1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07" name="Rectangle 120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8" name="Rectangle 120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9" name="Rectangle 120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0" name="Rectangle 120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1" name="Rectangle 121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2" name="Rectangle 121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3" name="Rectangle 121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4" name="Rectangle 121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5" name="Rectangle 121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6" name="Rectangle 121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2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97" name="Rectangle 119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8" name="Rectangle 119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9" name="Rectangle 119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0" name="Rectangle 119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1" name="Rectangle 120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2" name="Rectangle 120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3" name="Rectangle 120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4" name="Rectangle 120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5" name="Rectangle 120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6" name="Rectangle 120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87" name="Rectangle 118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8" name="Rectangle 118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9" name="Rectangle 118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0" name="Rectangle 118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1" name="Rectangle 119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2" name="Rectangle 119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3" name="Rectangle 119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4" name="Rectangle 119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5" name="Rectangle 119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6" name="Rectangle 119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4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77" name="Rectangle 117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8" name="Rectangle 117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9" name="Rectangle 117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0" name="Rectangle 117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1" name="Rectangle 118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2" name="Rectangle 118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3" name="Rectangle 118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4" name="Rectangle 118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5" name="Rectangle 118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6" name="Rectangle 118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5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67" name="Rectangle 116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8" name="Rectangle 116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9" name="Rectangle 116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0" name="Rectangle 116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1" name="Rectangle 117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2" name="Rectangle 117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3" name="Rectangle 117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4" name="Rectangle 117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5" name="Rectangle 117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6" name="Rectangle 117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6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57" name="Rectangle 115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8" name="Rectangle 115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9" name="Rectangle 115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0" name="Rectangle 115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1" name="Rectangle 116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2" name="Rectangle 116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3" name="Rectangle 116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4" name="Rectangle 116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5" name="Rectangle 116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6" name="Rectangle 116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7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47" name="Rectangle 114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8" name="Rectangle 114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9" name="Rectangle 114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0" name="Rectangle 114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1" name="Rectangle 115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2" name="Rectangle 115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3" name="Rectangle 115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4" name="Rectangle 115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5" name="Rectangle 115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6" name="Rectangle 115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8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37" name="Rectangle 113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8" name="Rectangle 113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9" name="Rectangle 113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0" name="Rectangle 113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1" name="Rectangle 114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2" name="Rectangle 114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3" name="Rectangle 114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4" name="Rectangle 114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5" name="Rectangle 114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6" name="Rectangle 114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9" name="Group 1236"/>
          <p:cNvGrpSpPr>
            <a:grpSpLocks noChangeAspect="1"/>
          </p:cNvGrpSpPr>
          <p:nvPr/>
        </p:nvGrpSpPr>
        <p:grpSpPr>
          <a:xfrm>
            <a:off x="3322946" y="1790700"/>
            <a:ext cx="1401454" cy="11430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30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338" name="Rectangle 133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9" name="Rectangle 133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0" name="Rectangle 133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1" name="Rectangle 134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2" name="Rectangle 134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3" name="Rectangle 134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4" name="Rectangle 134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5" name="Rectangle 134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6" name="Rectangle 134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7" name="Rectangle 134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1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328" name="Rectangle 132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9" name="Rectangle 132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0" name="Rectangle 132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1" name="Rectangle 133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2" name="Rectangle 133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3" name="Rectangle 133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4" name="Rectangle 133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5" name="Rectangle 133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6" name="Rectangle 133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7" name="Rectangle 133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48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318" name="Rectangle 131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9" name="Rectangle 131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0" name="Rectangle 131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1" name="Rectangle 132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2" name="Rectangle 132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3" name="Rectangle 132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4" name="Rectangle 132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5" name="Rectangle 132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6" name="Rectangle 132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7" name="Rectangle 132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59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308" name="Rectangle 130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9" name="Rectangle 130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0" name="Rectangle 130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1" name="Rectangle 131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2" name="Rectangle 131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3" name="Rectangle 131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4" name="Rectangle 131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5" name="Rectangle 131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6" name="Rectangle 131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7" name="Rectangle 131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70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98" name="Rectangle 129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9" name="Rectangle 129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0" name="Rectangle 129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1" name="Rectangle 130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2" name="Rectangle 130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3" name="Rectangle 130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4" name="Rectangle 130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5" name="Rectangle 130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6" name="Rectangle 130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7" name="Rectangle 130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71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88" name="Rectangle 128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9" name="Rectangle 128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0" name="Rectangle 128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1" name="Rectangle 129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2" name="Rectangle 129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3" name="Rectangle 129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4" name="Rectangle 129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5" name="Rectangle 129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6" name="Rectangle 129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7" name="Rectangle 129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72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1278" name="Rectangle 127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9" name="Rectangle 127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0" name="Rectangle 1279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1" name="Rectangle 128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2" name="Rectangle 128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3" name="Rectangle 128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4" name="Rectangle 128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5" name="Rectangle 128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6" name="Rectangle 128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7" name="Rectangle 128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73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68" name="Rectangle 126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9" name="Rectangle 126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0" name="Rectangle 126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1" name="Rectangle 127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2" name="Rectangle 127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3" name="Rectangle 127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4" name="Rectangle 127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5" name="Rectangle 127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6" name="Rectangle 127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7" name="Rectangle 127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74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58" name="Rectangle 125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9" name="Rectangle 125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0" name="Rectangle 125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1" name="Rectangle 126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2" name="Rectangle 126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3" name="Rectangle 126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4" name="Rectangle 126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5" name="Rectangle 126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6" name="Rectangle 126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7" name="Rectangle 126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75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48" name="Rectangle 124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9" name="Rectangle 124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0" name="Rectangle 124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1" name="Rectangle 125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2" name="Rectangle 125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3" name="Rectangle 125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4" name="Rectangle 125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5" name="Rectangle 125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6" name="Rectangle 125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7" name="Rectangle 125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26" name="Group 1659"/>
          <p:cNvGrpSpPr>
            <a:grpSpLocks noChangeAspect="1"/>
          </p:cNvGrpSpPr>
          <p:nvPr/>
        </p:nvGrpSpPr>
        <p:grpSpPr>
          <a:xfrm>
            <a:off x="3475346" y="1943100"/>
            <a:ext cx="1401454" cy="11430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227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761" name="Rectangle 176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2" name="Rectangle 176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3" name="Rectangle 176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4" name="Rectangle 176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5" name="Rectangle 176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6" name="Rectangle 176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7" name="Rectangle 176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8" name="Rectangle 176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9" name="Rectangle 176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0" name="Rectangle 176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28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751" name="Rectangle 175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2" name="Rectangle 175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3" name="Rectangle 175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4" name="Rectangle 175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5" name="Rectangle 175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6" name="Rectangle 175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7" name="Rectangle 175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8" name="Rectangle 175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9" name="Rectangle 175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0" name="Rectangle 175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29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741" name="Rectangle 174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2" name="Rectangle 174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3" name="Rectangle 174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4" name="Rectangle 174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5" name="Rectangle 174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6" name="Rectangle 174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7" name="Rectangle 174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8" name="Rectangle 174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9" name="Rectangle 174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0" name="Rectangle 174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0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731" name="Rectangle 173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2" name="Rectangle 173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3" name="Rectangle 173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4" name="Rectangle 173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5" name="Rectangle 173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6" name="Rectangle 173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7" name="Rectangle 173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8" name="Rectangle 173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9" name="Rectangle 173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0" name="Rectangle 173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1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721" name="Rectangle 172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2" name="Rectangle 172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3" name="Rectangle 172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4" name="Rectangle 172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5" name="Rectangle 172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6" name="Rectangle 172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7" name="Rectangle 172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8" name="Rectangle 172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9" name="Rectangle 172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0" name="Rectangle 172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2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711" name="Rectangle 171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2" name="Rectangle 171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3" name="Rectangle 171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4" name="Rectangle 171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5" name="Rectangle 171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6" name="Rectangle 171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7" name="Rectangle 171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8" name="Rectangle 171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9" name="Rectangle 171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0" name="Rectangle 171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3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1701" name="Rectangle 170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2" name="Rectangle 170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3" name="Rectangle 1702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4" name="Rectangle 170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5" name="Rectangle 170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6" name="Rectangle 170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7" name="Rectangle 170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8" name="Rectangle 170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9" name="Rectangle 170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0" name="Rectangle 170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4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691" name="Rectangle 169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2" name="Rectangle 169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3" name="Rectangle 169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4" name="Rectangle 169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5" name="Rectangle 169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6" name="Rectangle 169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7" name="Rectangle 169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8" name="Rectangle 169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9" name="Rectangle 169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0" name="Rectangle 169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5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681" name="Rectangle 168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2" name="Rectangle 168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3" name="Rectangle 168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4" name="Rectangle 168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5" name="Rectangle 168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6" name="Rectangle 168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7" name="Rectangle 168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8" name="Rectangle 168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9" name="Rectangle 168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0" name="Rectangle 168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6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671" name="Rectangle 167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2" name="Rectangle 167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3" name="Rectangle 167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4" name="Rectangle 167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5" name="Rectangle 167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6" name="Rectangle 167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7" name="Rectangle 167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8" name="Rectangle 167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9" name="Rectangle 167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0" name="Rectangle 167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788" name="Oval 1787"/>
          <p:cNvSpPr/>
          <p:nvPr/>
        </p:nvSpPr>
        <p:spPr>
          <a:xfrm>
            <a:off x="7315200" y="952500"/>
            <a:ext cx="1371600" cy="5334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99" name="Pentagon 1798"/>
          <p:cNvSpPr/>
          <p:nvPr/>
        </p:nvSpPr>
        <p:spPr>
          <a:xfrm>
            <a:off x="5943600" y="3467100"/>
            <a:ext cx="990600" cy="635000"/>
          </a:xfrm>
          <a:prstGeom prst="homePlat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rgbClr val="0078AE"/>
                </a:solidFill>
                <a:latin typeface="Orly's Font 2" pitchFamily="66" charset="0"/>
              </a:rPr>
              <a:t>2 0</a:t>
            </a:r>
          </a:p>
        </p:txBody>
      </p:sp>
      <p:sp>
        <p:nvSpPr>
          <p:cNvPr id="1800" name="Pentagon 1799"/>
          <p:cNvSpPr/>
          <p:nvPr/>
        </p:nvSpPr>
        <p:spPr>
          <a:xfrm>
            <a:off x="7620000" y="3467100"/>
            <a:ext cx="685800" cy="635000"/>
          </a:xfrm>
          <a:prstGeom prst="homePlat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rgbClr val="0078AE"/>
                </a:solidFill>
                <a:latin typeface="Orly's Font 2" pitchFamily="66" charset="0"/>
              </a:rPr>
              <a:t>7</a:t>
            </a:r>
          </a:p>
        </p:txBody>
      </p:sp>
      <p:sp>
        <p:nvSpPr>
          <p:cNvPr id="1801" name="Rectangle 1800"/>
          <p:cNvSpPr/>
          <p:nvPr/>
        </p:nvSpPr>
        <p:spPr>
          <a:xfrm>
            <a:off x="5181602" y="3543301"/>
            <a:ext cx="331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accent1"/>
                </a:solidFill>
                <a:latin typeface="Orly's Font 2" pitchFamily="66" charset="0"/>
              </a:rPr>
              <a:t>+</a:t>
            </a:r>
            <a:endParaRPr lang="en-US" sz="2400" dirty="0"/>
          </a:p>
        </p:txBody>
      </p:sp>
      <p:sp>
        <p:nvSpPr>
          <p:cNvPr id="1802" name="Rectangle 1801"/>
          <p:cNvSpPr/>
          <p:nvPr/>
        </p:nvSpPr>
        <p:spPr>
          <a:xfrm>
            <a:off x="7239000" y="3543301"/>
            <a:ext cx="331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accent1"/>
                </a:solidFill>
                <a:latin typeface="Orly's Font 2" pitchFamily="66" charset="0"/>
              </a:rPr>
              <a:t>+</a:t>
            </a:r>
            <a:endParaRPr lang="en-US" sz="2400" dirty="0"/>
          </a:p>
        </p:txBody>
      </p:sp>
      <p:sp>
        <p:nvSpPr>
          <p:cNvPr id="683" name="Oval 682"/>
          <p:cNvSpPr/>
          <p:nvPr/>
        </p:nvSpPr>
        <p:spPr>
          <a:xfrm>
            <a:off x="5715000" y="977900"/>
            <a:ext cx="1371600" cy="457200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706" name="Straight Connector 705"/>
          <p:cNvCxnSpPr/>
          <p:nvPr/>
        </p:nvCxnSpPr>
        <p:spPr>
          <a:xfrm>
            <a:off x="1773768" y="4329113"/>
            <a:ext cx="228600" cy="1588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7" name="Straight Connector 706"/>
          <p:cNvCxnSpPr/>
          <p:nvPr/>
        </p:nvCxnSpPr>
        <p:spPr>
          <a:xfrm>
            <a:off x="1403351" y="4329113"/>
            <a:ext cx="228600" cy="1588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8" name="Oval 707"/>
          <p:cNvSpPr/>
          <p:nvPr/>
        </p:nvSpPr>
        <p:spPr>
          <a:xfrm>
            <a:off x="3657600" y="965200"/>
            <a:ext cx="1371600" cy="457200"/>
          </a:xfrm>
          <a:prstGeom prst="ellipse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709" name="Straight Connector 708"/>
          <p:cNvCxnSpPr/>
          <p:nvPr/>
        </p:nvCxnSpPr>
        <p:spPr>
          <a:xfrm>
            <a:off x="1077383" y="4329113"/>
            <a:ext cx="228600" cy="1588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2" name="Text Placeholder 2"/>
          <p:cNvSpPr txBox="1">
            <a:spLocks/>
          </p:cNvSpPr>
          <p:nvPr/>
        </p:nvSpPr>
        <p:spPr bwMode="auto">
          <a:xfrm>
            <a:off x="711200" y="2538412"/>
            <a:ext cx="1473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u="sng" dirty="0" smtClean="0">
                <a:solidFill>
                  <a:schemeClr val="accent1"/>
                </a:solidFill>
                <a:latin typeface="Orly's Font 2" pitchFamily="66" charset="0"/>
              </a:rPr>
              <a:t>-1 8 6</a:t>
            </a:r>
            <a:endParaRPr lang="en-US" sz="2800" u="sng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798" name="Pentagon 1797"/>
          <p:cNvSpPr/>
          <p:nvPr/>
        </p:nvSpPr>
        <p:spPr>
          <a:xfrm>
            <a:off x="3657600" y="3467100"/>
            <a:ext cx="1219200" cy="635000"/>
          </a:xfrm>
          <a:prstGeom prst="homePlate">
            <a:avLst/>
          </a:prstGeom>
          <a:solidFill>
            <a:srgbClr val="8DC63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chemeClr val="accent1"/>
                </a:solidFill>
                <a:latin typeface="Orly's Font 2" pitchFamily="66" charset="0"/>
              </a:rPr>
              <a:t>4 0 0</a:t>
            </a:r>
          </a:p>
        </p:txBody>
      </p:sp>
      <p:sp>
        <p:nvSpPr>
          <p:cNvPr id="823" name="Text Placeholder 2"/>
          <p:cNvSpPr txBox="1">
            <a:spLocks/>
          </p:cNvSpPr>
          <p:nvPr/>
        </p:nvSpPr>
        <p:spPr bwMode="auto">
          <a:xfrm>
            <a:off x="927100" y="3009900"/>
            <a:ext cx="1295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4 2 7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24" name="Oval 823"/>
          <p:cNvSpPr/>
          <p:nvPr/>
        </p:nvSpPr>
        <p:spPr>
          <a:xfrm>
            <a:off x="7590365" y="3917950"/>
            <a:ext cx="914400" cy="9906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238" name="Group 1659"/>
          <p:cNvGrpSpPr>
            <a:grpSpLocks noChangeAspect="1"/>
          </p:cNvGrpSpPr>
          <p:nvPr/>
        </p:nvGrpSpPr>
        <p:grpSpPr>
          <a:xfrm>
            <a:off x="3627746" y="2095500"/>
            <a:ext cx="1401454" cy="11430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239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649" name="Rectangle 64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0" name="Rectangle 64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1" name="Rectangle 65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2" name="Rectangle 65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3" name="Rectangle 65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4" name="Rectangle 65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5" name="Rectangle 65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6" name="Rectangle 65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7" name="Rectangle 65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8" name="Rectangle 65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40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639" name="Rectangle 63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0" name="Rectangle 63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1" name="Rectangle 64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2" name="Rectangle 64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3" name="Rectangle 64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4" name="Rectangle 64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5" name="Rectangle 64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6" name="Rectangle 64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7" name="Rectangle 64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8" name="Rectangle 64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41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629" name="Rectangle 62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0" name="Rectangle 62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1" name="Rectangle 63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2" name="Rectangle 63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3" name="Rectangle 63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4" name="Rectangle 63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5" name="Rectangle 63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6" name="Rectangle 63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7" name="Rectangle 63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8" name="Rectangle 63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42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619" name="Rectangle 61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0" name="Rectangle 61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1" name="Rectangle 62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2" name="Rectangle 62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3" name="Rectangle 62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4" name="Rectangle 62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5" name="Rectangle 62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6" name="Rectangle 62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7" name="Rectangle 62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8" name="Rectangle 62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43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609" name="Rectangle 60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0" name="Rectangle 60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1" name="Rectangle 61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2" name="Rectangle 61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3" name="Rectangle 61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4" name="Rectangle 61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5" name="Rectangle 61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6" name="Rectangle 61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7" name="Rectangle 61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8" name="Rectangle 61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44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599" name="Rectangle 59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0" name="Rectangle 59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1" name="Rectangle 60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2" name="Rectangle 60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3" name="Rectangle 60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4" name="Rectangle 60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5" name="Rectangle 60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6" name="Rectangle 60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7" name="Rectangle 60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8" name="Rectangle 60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45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589" name="Rectangle 58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0" name="Rectangle 58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1" name="Rectangle 590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2" name="Rectangle 59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3" name="Rectangle 59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4" name="Rectangle 59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5" name="Rectangle 59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6" name="Rectangle 59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7" name="Rectangle 59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8" name="Rectangle 59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46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579" name="Rectangle 57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0" name="Rectangle 57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1" name="Rectangle 58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2" name="Rectangle 58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3" name="Rectangle 58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4" name="Rectangle 58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5" name="Rectangle 58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6" name="Rectangle 58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7" name="Rectangle 58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8" name="Rectangle 58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47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569" name="Rectangle 56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0" name="Rectangle 56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1" name="Rectangle 57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2" name="Rectangle 57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3" name="Rectangle 57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4" name="Rectangle 57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5" name="Rectangle 57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6" name="Rectangle 57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7" name="Rectangle 57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8" name="Rectangle 57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48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559" name="Rectangle 55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0" name="Rectangle 55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1" name="Rectangle 56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2" name="Rectangle 56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3" name="Rectangle 56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4" name="Rectangle 56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5" name="Rectangle 56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6" name="Rectangle 56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7" name="Rectangle 56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8" name="Rectangle 56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919" name="Picture 2"/>
          <p:cNvPicPr>
            <a:picLocks noChangeAspect="1" noChangeArrowheads="1"/>
          </p:cNvPicPr>
          <p:nvPr/>
        </p:nvPicPr>
        <p:blipFill>
          <a:blip r:embed="rId5"/>
          <a:srcRect l="9069" t="23181" r="11575" b="5700"/>
          <a:stretch>
            <a:fillRect/>
          </a:stretch>
        </p:blipFill>
        <p:spPr bwMode="auto">
          <a:xfrm rot="17142596">
            <a:off x="5582898" y="1906982"/>
            <a:ext cx="833223" cy="989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21" name="Rectangle 920"/>
          <p:cNvSpPr>
            <a:spLocks noChangeAspect="1"/>
          </p:cNvSpPr>
          <p:nvPr/>
        </p:nvSpPr>
        <p:spPr>
          <a:xfrm>
            <a:off x="7869766" y="1961027"/>
            <a:ext cx="180238" cy="150199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22" name="Rectangle 921"/>
          <p:cNvSpPr>
            <a:spLocks noChangeAspect="1"/>
          </p:cNvSpPr>
          <p:nvPr/>
        </p:nvSpPr>
        <p:spPr>
          <a:xfrm>
            <a:off x="7869766" y="2148501"/>
            <a:ext cx="180238" cy="150199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23" name="Rectangle 922"/>
          <p:cNvSpPr>
            <a:spLocks noChangeAspect="1"/>
          </p:cNvSpPr>
          <p:nvPr/>
        </p:nvSpPr>
        <p:spPr>
          <a:xfrm>
            <a:off x="7869766" y="2326301"/>
            <a:ext cx="180238" cy="150199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80" name="Oval 679"/>
          <p:cNvSpPr/>
          <p:nvPr/>
        </p:nvSpPr>
        <p:spPr>
          <a:xfrm>
            <a:off x="2971800" y="3543300"/>
            <a:ext cx="2057400" cy="19050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349" name="Group 973"/>
          <p:cNvGrpSpPr>
            <a:grpSpLocks noChangeAspect="1"/>
          </p:cNvGrpSpPr>
          <p:nvPr/>
        </p:nvGrpSpPr>
        <p:grpSpPr>
          <a:xfrm>
            <a:off x="6012667" y="14097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918" name="Rectangle 917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20" name="Rectangle 919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31" name="Rectangle 930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32" name="Rectangle 931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33" name="Rectangle 932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34" name="Rectangle 933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35" name="Rectangle 934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36" name="Rectangle 935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37" name="Rectangle 936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38" name="Rectangle 937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50" name="Group 973"/>
          <p:cNvGrpSpPr>
            <a:grpSpLocks noChangeAspect="1"/>
          </p:cNvGrpSpPr>
          <p:nvPr/>
        </p:nvGrpSpPr>
        <p:grpSpPr>
          <a:xfrm>
            <a:off x="6081734" y="14859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941" name="Rectangle 940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42" name="Rectangle 941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43" name="Rectangle 942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44" name="Rectangle 943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45" name="Rectangle 944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46" name="Rectangle 945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47" name="Rectangle 946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48" name="Rectangle 947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49" name="Rectangle 948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50" name="Rectangle 949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51" name="Group 973"/>
          <p:cNvGrpSpPr>
            <a:grpSpLocks noChangeAspect="1"/>
          </p:cNvGrpSpPr>
          <p:nvPr/>
        </p:nvGrpSpPr>
        <p:grpSpPr>
          <a:xfrm>
            <a:off x="6165067" y="15621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952" name="Rectangle 951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53" name="Rectangle 952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54" name="Rectangle 953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55" name="Rectangle 954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56" name="Rectangle 955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57" name="Rectangle 956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58" name="Rectangle 957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59" name="Rectangle 958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60" name="Rectangle 959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61" name="Rectangle 960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664" name="Group 973"/>
          <p:cNvGrpSpPr>
            <a:grpSpLocks noChangeAspect="1"/>
          </p:cNvGrpSpPr>
          <p:nvPr/>
        </p:nvGrpSpPr>
        <p:grpSpPr>
          <a:xfrm>
            <a:off x="6241267" y="16383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963" name="Rectangle 962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64" name="Rectangle 963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65" name="Rectangle 964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66" name="Rectangle 965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67" name="Rectangle 966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68" name="Rectangle 967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69" name="Rectangle 968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70" name="Rectangle 969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71" name="Rectangle 970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72" name="Rectangle 971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665" name="Group 973"/>
          <p:cNvGrpSpPr>
            <a:grpSpLocks noChangeAspect="1"/>
          </p:cNvGrpSpPr>
          <p:nvPr/>
        </p:nvGrpSpPr>
        <p:grpSpPr>
          <a:xfrm>
            <a:off x="6317467" y="17145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974" name="Rectangle 973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5" name="Rectangle 984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6" name="Rectangle 985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7" name="Rectangle 986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8" name="Rectangle 987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9" name="Rectangle 988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90" name="Rectangle 989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91" name="Rectangle 990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92" name="Rectangle 991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93" name="Rectangle 992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666" name="Group 973"/>
          <p:cNvGrpSpPr>
            <a:grpSpLocks noChangeAspect="1"/>
          </p:cNvGrpSpPr>
          <p:nvPr/>
        </p:nvGrpSpPr>
        <p:grpSpPr>
          <a:xfrm>
            <a:off x="6393667" y="17907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995" name="Rectangle 994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96" name="Rectangle 995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97" name="Rectangle 996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98" name="Rectangle 997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99" name="Rectangle 998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00" name="Rectangle 999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01" name="Rectangle 1000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02" name="Rectangle 1001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03" name="Rectangle 1002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04" name="Rectangle 1003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667" name="Group 973"/>
          <p:cNvGrpSpPr>
            <a:grpSpLocks noChangeAspect="1"/>
          </p:cNvGrpSpPr>
          <p:nvPr/>
        </p:nvGrpSpPr>
        <p:grpSpPr>
          <a:xfrm>
            <a:off x="6469867" y="18669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1006" name="Rectangle 1005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07" name="Rectangle 1006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08" name="Rectangle 1007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09" name="Rectangle 1008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10" name="Rectangle 1009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11" name="Rectangle 1010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12" name="Rectangle 1011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13" name="Rectangle 1012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15" name="Rectangle 1014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16" name="Rectangle 1015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668" name="Group 973"/>
          <p:cNvGrpSpPr>
            <a:grpSpLocks noChangeAspect="1"/>
          </p:cNvGrpSpPr>
          <p:nvPr/>
        </p:nvGrpSpPr>
        <p:grpSpPr>
          <a:xfrm>
            <a:off x="6546067" y="19431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1018" name="Rectangle 1017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19" name="Rectangle 1018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20" name="Rectangle 1019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21" name="Rectangle 1020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22" name="Rectangle 1021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23" name="Rectangle 1022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24" name="Rectangle 1023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25" name="Rectangle 1024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26" name="Rectangle 1025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27" name="Rectangle 1026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669" name="Group 973"/>
          <p:cNvGrpSpPr>
            <a:grpSpLocks noChangeAspect="1"/>
          </p:cNvGrpSpPr>
          <p:nvPr/>
        </p:nvGrpSpPr>
        <p:grpSpPr>
          <a:xfrm>
            <a:off x="6622267" y="20193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1029" name="Rectangle 1028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30" name="Rectangle 1029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31" name="Rectangle 1030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32" name="Rectangle 1031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33" name="Rectangle 1032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34" name="Rectangle 1033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35" name="Rectangle 1034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36" name="Rectangle 1035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37" name="Rectangle 1036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38" name="Rectangle 1037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670" name="Group 973"/>
          <p:cNvGrpSpPr>
            <a:grpSpLocks noChangeAspect="1"/>
          </p:cNvGrpSpPr>
          <p:nvPr/>
        </p:nvGrpSpPr>
        <p:grpSpPr>
          <a:xfrm>
            <a:off x="6698467" y="20955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1040" name="Rectangle 1039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1" name="Rectangle 1040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2" name="Rectangle 1041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3" name="Rectangle 1042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4" name="Rectangle 1043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5" name="Rectangle 1044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6" name="Rectangle 1045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7" name="Rectangle 1046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8" name="Rectangle 1047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9" name="Rectangle 1048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710" name="Oval 709"/>
          <p:cNvSpPr/>
          <p:nvPr/>
        </p:nvSpPr>
        <p:spPr>
          <a:xfrm>
            <a:off x="5562600" y="3543300"/>
            <a:ext cx="1752600" cy="16764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741" name="Group 1659"/>
          <p:cNvGrpSpPr>
            <a:grpSpLocks noChangeAspect="1"/>
          </p:cNvGrpSpPr>
          <p:nvPr/>
        </p:nvGrpSpPr>
        <p:grpSpPr>
          <a:xfrm>
            <a:off x="3780146" y="2247900"/>
            <a:ext cx="1401454" cy="11430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742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845" name="Rectangle 844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6" name="Rectangle 845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7" name="Rectangle 846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8" name="Rectangle 847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9" name="Rectangle 848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0" name="Rectangle 849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1" name="Rectangle 850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2" name="Rectangle 851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3" name="Rectangle 852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4" name="Rectangle 853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43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835" name="Rectangle 834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6" name="Rectangle 835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7" name="Rectangle 836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8" name="Rectangle 837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9" name="Rectangle 838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0" name="Rectangle 839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1" name="Rectangle 840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2" name="Rectangle 841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3" name="Rectangle 842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4" name="Rectangle 843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44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825" name="Rectangle 824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6" name="Rectangle 825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7" name="Rectangle 826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8" name="Rectangle 827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9" name="Rectangle 828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0" name="Rectangle 829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1" name="Rectangle 830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2" name="Rectangle 831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3" name="Rectangle 832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4" name="Rectangle 833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45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812" name="Rectangle 81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3" name="Rectangle 81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4" name="Rectangle 81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5" name="Rectangle 81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6" name="Rectangle 81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7" name="Rectangle 81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8" name="Rectangle 81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9" name="Rectangle 81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0" name="Rectangle 81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1" name="Rectangle 82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46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802" name="Rectangle 80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3" name="Rectangle 80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4" name="Rectangle 80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5" name="Rectangle 80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6" name="Rectangle 80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7" name="Rectangle 80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8" name="Rectangle 80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9" name="Rectangle 80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0" name="Rectangle 80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1" name="Rectangle 81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47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92" name="Rectangle 79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3" name="Rectangle 79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4" name="Rectangle 79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5" name="Rectangle 79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6" name="Rectangle 79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7" name="Rectangle 79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8" name="Rectangle 79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9" name="Rectangle 79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0" name="Rectangle 79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1" name="Rectangle 80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48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782" name="Rectangle 78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3" name="Rectangle 78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4" name="Rectangle 783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5" name="Rectangle 78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6" name="Rectangle 78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7" name="Rectangle 78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8" name="Rectangle 78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9" name="Rectangle 78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0" name="Rectangle 78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1" name="Rectangle 79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49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72" name="Rectangle 77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3" name="Rectangle 77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4" name="Rectangle 77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5" name="Rectangle 77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6" name="Rectangle 77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7" name="Rectangle 77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8" name="Rectangle 77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9" name="Rectangle 77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0" name="Rectangle 77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1" name="Rectangle 78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50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62" name="Rectangle 76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3" name="Rectangle 76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4" name="Rectangle 76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5" name="Rectangle 76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6" name="Rectangle 76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7" name="Rectangle 76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8" name="Rectangle 76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9" name="Rectangle 76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0" name="Rectangle 76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1" name="Rectangle 77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51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52" name="Rectangle 75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3" name="Rectangle 75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4" name="Rectangle 75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5" name="Rectangle 75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6" name="Rectangle 75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7" name="Rectangle 75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8" name="Rectangle 75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9" name="Rectangle 75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0" name="Rectangle 75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1" name="Rectangle 76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855" name="Rectangle 854"/>
          <p:cNvSpPr>
            <a:spLocks noChangeAspect="1"/>
          </p:cNvSpPr>
          <p:nvPr/>
        </p:nvSpPr>
        <p:spPr>
          <a:xfrm>
            <a:off x="7620000" y="1562100"/>
            <a:ext cx="180238" cy="150199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56" name="Rectangle 855"/>
          <p:cNvSpPr>
            <a:spLocks noChangeAspect="1"/>
          </p:cNvSpPr>
          <p:nvPr/>
        </p:nvSpPr>
        <p:spPr>
          <a:xfrm>
            <a:off x="7620000" y="1749574"/>
            <a:ext cx="180238" cy="150199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57" name="Rectangle 856"/>
          <p:cNvSpPr>
            <a:spLocks noChangeAspect="1"/>
          </p:cNvSpPr>
          <p:nvPr/>
        </p:nvSpPr>
        <p:spPr>
          <a:xfrm>
            <a:off x="7620000" y="1927374"/>
            <a:ext cx="180238" cy="150199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58" name="Rectangle 857"/>
          <p:cNvSpPr>
            <a:spLocks noChangeAspect="1"/>
          </p:cNvSpPr>
          <p:nvPr/>
        </p:nvSpPr>
        <p:spPr>
          <a:xfrm>
            <a:off x="7620000" y="2105174"/>
            <a:ext cx="180238" cy="150199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59" name="Rectangle 858"/>
          <p:cNvSpPr>
            <a:spLocks noChangeAspect="1"/>
          </p:cNvSpPr>
          <p:nvPr/>
        </p:nvSpPr>
        <p:spPr>
          <a:xfrm>
            <a:off x="7620000" y="2282974"/>
            <a:ext cx="180238" cy="150199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60" name="Rectangle 859"/>
          <p:cNvSpPr>
            <a:spLocks noChangeAspect="1"/>
          </p:cNvSpPr>
          <p:nvPr/>
        </p:nvSpPr>
        <p:spPr>
          <a:xfrm>
            <a:off x="7620000" y="2478701"/>
            <a:ext cx="180238" cy="150199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61" name="Rectangle 860"/>
          <p:cNvSpPr>
            <a:spLocks noChangeAspect="1"/>
          </p:cNvSpPr>
          <p:nvPr/>
        </p:nvSpPr>
        <p:spPr>
          <a:xfrm>
            <a:off x="7620000" y="2669201"/>
            <a:ext cx="180238" cy="150199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62" name="Rectangle 861"/>
          <p:cNvSpPr>
            <a:spLocks noChangeAspect="1"/>
          </p:cNvSpPr>
          <p:nvPr/>
        </p:nvSpPr>
        <p:spPr>
          <a:xfrm>
            <a:off x="7620000" y="2859701"/>
            <a:ext cx="180238" cy="150199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63" name="Rectangle 862"/>
          <p:cNvSpPr>
            <a:spLocks noChangeAspect="1"/>
          </p:cNvSpPr>
          <p:nvPr/>
        </p:nvSpPr>
        <p:spPr>
          <a:xfrm>
            <a:off x="7620000" y="3048000"/>
            <a:ext cx="180238" cy="150199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64" name="Rectangle 863"/>
          <p:cNvSpPr>
            <a:spLocks noChangeAspect="1"/>
          </p:cNvSpPr>
          <p:nvPr/>
        </p:nvSpPr>
        <p:spPr>
          <a:xfrm>
            <a:off x="7620000" y="3240701"/>
            <a:ext cx="180238" cy="150199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865" name="Picture 2"/>
          <p:cNvPicPr>
            <a:picLocks noChangeAspect="1" noChangeArrowheads="1"/>
          </p:cNvPicPr>
          <p:nvPr/>
        </p:nvPicPr>
        <p:blipFill>
          <a:blip r:embed="rId5"/>
          <a:srcRect l="9069" t="23181" r="11575" b="5700"/>
          <a:stretch>
            <a:fillRect/>
          </a:stretch>
        </p:blipFill>
        <p:spPr bwMode="auto">
          <a:xfrm rot="17142596">
            <a:off x="3525498" y="2440381"/>
            <a:ext cx="833223" cy="989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8" presetClass="emp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77" dur="500" fill="hold"/>
                                        <p:tgtEl>
                                          <p:spTgt spid="9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9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5.55112E-17 L 0.02118 0.39333 " pathEditMode="relative" rAng="0" ptsTypes="AA">
                                      <p:cBhvr>
                                        <p:cTn id="138" dur="500" fill="hold"/>
                                        <p:tgtEl>
                                          <p:spTgt spid="9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0" y="19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0" presetClass="path" presetSubtype="0" accel="50000" decel="5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1.11111E-6 L 0.02118 0.38444 " pathEditMode="relative" rAng="0" ptsTypes="AA">
                                      <p:cBhvr>
                                        <p:cTn id="142" dur="500" fill="hold"/>
                                        <p:tgtEl>
                                          <p:spTgt spid="9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0" y="19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0" presetClass="path" presetSubtype="0" accel="50000" decel="5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1.11111E-6 L 0.02118 0.37722 " pathEditMode="relative" rAng="0" ptsTypes="AA">
                                      <p:cBhvr>
                                        <p:cTn id="146" dur="500" fill="hold"/>
                                        <p:tgtEl>
                                          <p:spTgt spid="9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0" y="1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11022E-16 L 0.02344 0.23333 " pathEditMode="relative" rAng="0" ptsTypes="AA">
                                      <p:cBhvr>
                                        <p:cTn id="150" dur="500" fill="hold"/>
                                        <p:tgtEl>
                                          <p:spTgt spid="8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0" y="11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11111E-6 L 0.02344 0.22694 " pathEditMode="relative" rAng="0" ptsTypes="AA">
                                      <p:cBhvr>
                                        <p:cTn id="154" dur="500" fill="hold"/>
                                        <p:tgtEl>
                                          <p:spTgt spid="8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0" y="11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33333E-6 L 0.02344 0.22 " pathEditMode="relative" rAng="0" ptsTypes="AA">
                                      <p:cBhvr>
                                        <p:cTn id="158" dur="500" fill="hold"/>
                                        <p:tgtEl>
                                          <p:spTgt spid="8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0" y="11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500"/>
                                        <p:tgtEl>
                                          <p:spTgt spid="7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8" presetClass="emp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82" dur="500" fill="hold"/>
                                        <p:tgtEl>
                                          <p:spTgt spid="8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500"/>
                            </p:stCondLst>
                            <p:childTnLst>
                              <p:par>
                                <p:cTn id="18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500"/>
                                        <p:tgtEl>
                                          <p:spTgt spid="7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1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1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1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1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1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1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1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500"/>
                                        <p:tgtEl>
                                          <p:spTgt spid="8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32 " pathEditMode="relative" ptsTypes="AA">
                                      <p:cBhvr>
                                        <p:cTn id="243" dur="500" fill="hold"/>
                                        <p:tgtEl>
                                          <p:spTgt spid="16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32 " pathEditMode="relative" ptsTypes="AA">
                                      <p:cBhvr>
                                        <p:cTn id="247" dur="500" fill="hold"/>
                                        <p:tgtEl>
                                          <p:spTgt spid="16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32 " pathEditMode="relative" ptsTypes="AA">
                                      <p:cBhvr>
                                        <p:cTn id="251" dur="500" fill="hold"/>
                                        <p:tgtEl>
                                          <p:spTgt spid="16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32 " pathEditMode="relative" ptsTypes="AA">
                                      <p:cBhvr>
                                        <p:cTn id="255" dur="500" fill="hold"/>
                                        <p:tgtEl>
                                          <p:spTgt spid="16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33333E-6 L -0.01632 0.37333 " pathEditMode="relative" rAng="0" ptsTypes="AA">
                                      <p:cBhvr>
                                        <p:cTn id="259" dur="500" fill="hold"/>
                                        <p:tgtEl>
                                          <p:spTgt spid="16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0" y="18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3.33333E-6 L -0.01632 0.37334 " pathEditMode="relative" rAng="0" ptsTypes="AA">
                                      <p:cBhvr>
                                        <p:cTn id="263" dur="500" fill="hold"/>
                                        <p:tgtEl>
                                          <p:spTgt spid="16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0" y="18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0 L -0.01632 0.37333 " pathEditMode="relative" rAng="0" ptsTypes="AA">
                                      <p:cBhvr>
                                        <p:cTn id="267" dur="500" fill="hold"/>
                                        <p:tgtEl>
                                          <p:spTgt spid="16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0" y="18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33333E-6 L -0.01666 0.37333 " pathEditMode="relative" rAng="0" ptsTypes="AA">
                                      <p:cBhvr>
                                        <p:cTn id="271" dur="5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0" y="18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500"/>
                                        <p:tgtEl>
                                          <p:spTgt spid="7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" dur="500"/>
                                        <p:tgtEl>
                                          <p:spTgt spid="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500"/>
                                        <p:tgtEl>
                                          <p:spTgt spid="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>
                      <p:stCondLst>
                        <p:cond delay="indefinite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3.33333E-6 L -0.03159 0.32 " pathEditMode="relative" rAng="0" ptsTypes="AA">
                                      <p:cBhvr>
                                        <p:cTn id="290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0" y="16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6" dur="500"/>
                                        <p:tgtEl>
                                          <p:spTgt spid="7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500"/>
                                        <p:tgtEl>
                                          <p:spTgt spid="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>
                      <p:stCondLst>
                        <p:cond delay="indefinite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500"/>
                                        <p:tgtEl>
                                          <p:spTgt spid="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6" fill="hold">
                      <p:stCondLst>
                        <p:cond delay="indefinite"/>
                      </p:stCondLst>
                      <p:childTnLst>
                        <p:par>
                          <p:cTn id="317" fill="hold">
                            <p:stCondLst>
                              <p:cond delay="0"/>
                            </p:stCondLst>
                            <p:childTnLst>
                              <p:par>
                                <p:cTn id="3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0" dur="500"/>
                                        <p:tgtEl>
                                          <p:spTgt spid="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1" fill="hold">
                      <p:stCondLst>
                        <p:cond delay="indefinite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500"/>
                                        <p:tgtEl>
                                          <p:spTgt spid="6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2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500"/>
                                        <p:tgtEl>
                                          <p:spTgt spid="8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5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8" dur="5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1" dur="500"/>
                                        <p:tgtEl>
                                          <p:spTgt spid="16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4" dur="500"/>
                                        <p:tgtEl>
                                          <p:spTgt spid="9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500"/>
                                        <p:tgtEl>
                                          <p:spTgt spid="9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500"/>
                                        <p:tgtEl>
                                          <p:spTgt spid="16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3" dur="500"/>
                                        <p:tgtEl>
                                          <p:spTgt spid="16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6" dur="500"/>
                                        <p:tgtEl>
                                          <p:spTgt spid="9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9" dur="500"/>
                                        <p:tgtEl>
                                          <p:spTgt spid="8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2" dur="500"/>
                                        <p:tgtEl>
                                          <p:spTgt spid="8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5" dur="500"/>
                                        <p:tgtEl>
                                          <p:spTgt spid="16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500"/>
                                        <p:tgtEl>
                                          <p:spTgt spid="16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500"/>
                                        <p:tgtEl>
                                          <p:spTgt spid="16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4" dur="500"/>
                                        <p:tgtEl>
                                          <p:spTgt spid="16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0" dur="500"/>
                                        <p:tgtEl>
                                          <p:spTgt spid="7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2" fill="hold">
                      <p:stCondLst>
                        <p:cond delay="indefinite"/>
                      </p:stCondLst>
                      <p:childTnLst>
                        <p:par>
                          <p:cTn id="383" fill="hold">
                            <p:stCondLst>
                              <p:cond delay="0"/>
                            </p:stCondLst>
                            <p:childTnLst>
                              <p:par>
                                <p:cTn id="3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6" fill="hold">
                      <p:stCondLst>
                        <p:cond delay="indefinite"/>
                      </p:stCondLst>
                      <p:childTnLst>
                        <p:par>
                          <p:cTn id="387" fill="hold">
                            <p:stCondLst>
                              <p:cond delay="0"/>
                            </p:stCondLst>
                            <p:childTnLst>
                              <p:par>
                                <p:cTn id="3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0" dur="500"/>
                                        <p:tgtEl>
                                          <p:spTgt spid="1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1" fill="hold">
                      <p:stCondLst>
                        <p:cond delay="indefinite"/>
                      </p:stCondLst>
                      <p:childTnLst>
                        <p:par>
                          <p:cTn id="392" fill="hold">
                            <p:stCondLst>
                              <p:cond delay="0"/>
                            </p:stCondLst>
                            <p:childTnLst>
                              <p:par>
                                <p:cTn id="3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5" dur="500"/>
                                        <p:tgtEl>
                                          <p:spTgt spid="1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6" fill="hold">
                      <p:stCondLst>
                        <p:cond delay="indefinite"/>
                      </p:stCondLst>
                      <p:childTnLst>
                        <p:par>
                          <p:cTn id="397" fill="hold">
                            <p:stCondLst>
                              <p:cond delay="0"/>
                            </p:stCondLst>
                            <p:childTnLst>
                              <p:par>
                                <p:cTn id="3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500"/>
                                        <p:tgtEl>
                                          <p:spTgt spid="1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1" fill="hold">
                      <p:stCondLst>
                        <p:cond delay="indefinite"/>
                      </p:stCondLst>
                      <p:childTnLst>
                        <p:par>
                          <p:cTn id="402" fill="hold">
                            <p:stCondLst>
                              <p:cond delay="0"/>
                            </p:stCondLst>
                            <p:childTnLst>
                              <p:par>
                                <p:cTn id="4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7" fill="hold">
                      <p:stCondLst>
                        <p:cond delay="indefinite"/>
                      </p:stCondLst>
                      <p:childTnLst>
                        <p:par>
                          <p:cTn id="408" fill="hold">
                            <p:stCondLst>
                              <p:cond delay="0"/>
                            </p:stCondLst>
                            <p:childTnLst>
                              <p:par>
                                <p:cTn id="4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  <p:bldP spid="7" grpId="0" build="p"/>
      <p:bldP spid="7" grpId="1" build="allAtOnce"/>
      <p:bldP spid="1788" grpId="0" animBg="1"/>
      <p:bldP spid="1788" grpId="1" animBg="1"/>
      <p:bldP spid="1799" grpId="0" animBg="1"/>
      <p:bldP spid="1800" grpId="0" animBg="1"/>
      <p:bldP spid="1801" grpId="0" build="p"/>
      <p:bldP spid="1802" grpId="0" build="p"/>
      <p:bldP spid="683" grpId="0" animBg="1"/>
      <p:bldP spid="683" grpId="1" animBg="1"/>
      <p:bldP spid="708" grpId="0" animBg="1"/>
      <p:bldP spid="708" grpId="1" animBg="1"/>
      <p:bldP spid="822" grpId="0" build="p"/>
      <p:bldP spid="1798" grpId="0" animBg="1"/>
      <p:bldP spid="823" grpId="0" build="p"/>
      <p:bldP spid="824" grpId="0" animBg="1"/>
      <p:bldP spid="824" grpId="1" animBg="1"/>
      <p:bldP spid="921" grpId="0" animBg="1"/>
      <p:bldP spid="921" grpId="2" animBg="1"/>
      <p:bldP spid="921" grpId="3" animBg="1"/>
      <p:bldP spid="922" grpId="0" animBg="1"/>
      <p:bldP spid="922" grpId="2" animBg="1"/>
      <p:bldP spid="922" grpId="3" animBg="1"/>
      <p:bldP spid="923" grpId="0" animBg="1"/>
      <p:bldP spid="923" grpId="1" animBg="1"/>
      <p:bldP spid="923" grpId="2" animBg="1"/>
      <p:bldP spid="680" grpId="0" animBg="1"/>
      <p:bldP spid="680" grpId="1" animBg="1"/>
      <p:bldP spid="710" grpId="0" animBg="1"/>
      <p:bldP spid="710" grpId="1" animBg="1"/>
      <p:bldP spid="855" grpId="0" animBg="1"/>
      <p:bldP spid="856" grpId="0" animBg="1"/>
      <p:bldP spid="857" grpId="0" animBg="1"/>
      <p:bldP spid="858" grpId="0" animBg="1"/>
      <p:bldP spid="859" grpId="0" animBg="1"/>
      <p:bldP spid="860" grpId="0" animBg="1"/>
      <p:bldP spid="861" grpId="0" animBg="1"/>
      <p:bldP spid="862" grpId="0" animBg="1"/>
      <p:bldP spid="862" grpId="1" animBg="1"/>
      <p:bldP spid="862" grpId="2" animBg="1"/>
      <p:bldP spid="863" grpId="0" animBg="1"/>
      <p:bldP spid="863" grpId="1" animBg="1"/>
      <p:bldP spid="863" grpId="2" animBg="1"/>
      <p:bldP spid="864" grpId="0" animBg="1"/>
      <p:bldP spid="864" grpId="1" animBg="1"/>
      <p:bldP spid="864" grpId="2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485901"/>
            <a:ext cx="7810500" cy="17543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 how to subtract within 1000 </a:t>
            </a:r>
          </a:p>
          <a:p>
            <a:pPr algn="ctr">
              <a:defRPr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regrouping base 10 blocks.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0" y="1463576"/>
            <a:ext cx="7772400" cy="17543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subtract within 1000 </a:t>
            </a:r>
            <a:b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</a:b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regrouping base 10 blocks.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tabl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2" y="2171701"/>
            <a:ext cx="8531637" cy="539514"/>
          </a:xfrm>
          <a:prstGeom prst="rect">
            <a:avLst/>
          </a:prstGeom>
        </p:spPr>
      </p:pic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914400" y="87630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329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609602" y="2781300"/>
            <a:ext cx="1794457" cy="1463526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9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09" name="Rectangle 10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" name="Rectangle 10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" name="Rectangle 11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" name="Rectangle 11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" name="Rectangle 11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" name="Rectangle 11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" name="Rectangle 11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" name="Rectangle 11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" name="Rectangle 11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" name="Rectangle 11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99" name="Rectangle 9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" name="Rectangle 9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" name="Rectangle 10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" name="Rectangle 10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" name="Rectangle 10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" name="Rectangle 10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" name="Rectangle 10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" name="Rectangle 10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" name="Rectangle 10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" name="Rectangle 10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89" name="Rectangle 8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" name="Rectangle 8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" name="Rectangle 9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" name="Rectangle 9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" name="Rectangle 9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" name="Rectangle 9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" name="Rectangle 9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" name="Rectangle 9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" name="Rectangle 9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" name="Rectangle 9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9" name="Rectangle 7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" name="Rectangle 7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" name="Rectangle 8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" name="Rectangle 8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" name="Rectangle 8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" name="Rectangle 8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" name="Rectangle 8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" name="Rectangle 8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" name="Rectangle 8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" name="Rectangle 8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69" name="Rectangle 6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" name="Rectangle 6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" name="Rectangle 7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" name="Rectangle 7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" name="Rectangle 7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" name="Rectangle 7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" name="Rectangle 7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" name="Rectangle 7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" name="Rectangle 7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" name="Rectangle 7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59" name="Rectangle 5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Rectangle 5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" name="Rectangle 6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Rectangle 6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" name="Rectangle 6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" name="Rectangle 6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Rectangle 6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" name="Rectangle 6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Rectangle 6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" name="Rectangle 6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49" name="Rectangle 4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Rectangle 4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Rectangle 5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Rectangle 5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Rectangle 5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Rectangle 5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Rectangle 5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Rectangle 5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Rectangle 5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Rectangle 5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39" name="Rectangle 3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Rectangle 3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Rectangle 4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Rectangle 4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Rectangle 4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Rectangle 4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Rectangle 4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Rectangle 4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Rectangle 4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Rectangle 4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7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9" name="Rectangle 2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Rectangle 2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Rectangle 3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Rectangle 3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Rectangle 3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Rectangle 3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Rectangle 3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Rectangle 3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Rectangle 3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Rectangle 3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9" name="Rectangle 1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Rectangle 1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Rectangle 2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Rectangle 2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Rectangle 2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Rectangle 2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Rectangle 2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Rectangle 2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Rectangle 2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Rectangle 2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19" name="Group 118"/>
          <p:cNvGrpSpPr>
            <a:grpSpLocks noChangeAspect="1"/>
          </p:cNvGrpSpPr>
          <p:nvPr/>
        </p:nvGrpSpPr>
        <p:grpSpPr>
          <a:xfrm>
            <a:off x="914402" y="3009900"/>
            <a:ext cx="1794457" cy="1463526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120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20" name="Rectangle 21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1" name="Rectangle 22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2" name="Rectangle 22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3" name="Rectangle 22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4" name="Rectangle 22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" name="Rectangle 22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6" name="Rectangle 22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7" name="Rectangle 22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8" name="Rectangle 22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9" name="Rectangle 22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1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10" name="Rectangle 20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1" name="Rectangle 21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2" name="Rectangle 21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3" name="Rectangle 21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4" name="Rectangle 21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5" name="Rectangle 21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6" name="Rectangle 21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7" name="Rectangle 21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8" name="Rectangle 21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9" name="Rectangle 21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2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00" name="Rectangle 19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1" name="Rectangle 20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2" name="Rectangle 20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3" name="Rectangle 20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4" name="Rectangle 20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5" name="Rectangle 20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6" name="Rectangle 20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7" name="Rectangle 20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8" name="Rectangle 20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9" name="Rectangle 20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3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90" name="Rectangle 18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" name="Rectangle 19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" name="Rectangle 19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" name="Rectangle 19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" name="Rectangle 19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" name="Rectangle 19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" name="Rectangle 19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" name="Rectangle 19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8" name="Rectangle 19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9" name="Rectangle 19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4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80" name="Rectangle 17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" name="Rectangle 18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" name="Rectangle 18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" name="Rectangle 18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" name="Rectangle 18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" name="Rectangle 18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" name="Rectangle 18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" name="Rectangle 18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8" name="Rectangle 18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" name="Rectangle 18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5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70" name="Rectangle 16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" name="Rectangle 17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" name="Rectangle 17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" name="Rectangle 17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" name="Rectangle 17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" name="Rectangle 17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" name="Rectangle 17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" name="Rectangle 17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8" name="Rectangle 17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9" name="Rectangle 17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6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60" name="Rectangle 15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" name="Rectangle 16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" name="Rectangle 16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" name="Rectangle 16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" name="Rectangle 16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" name="Rectangle 16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" name="Rectangle 16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" name="Rectangle 16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" name="Rectangle 16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" name="Rectangle 16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7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50" name="Rectangle 14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" name="Rectangle 15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" name="Rectangle 15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" name="Rectangle 15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" name="Rectangle 15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" name="Rectangle 15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6" name="Rectangle 15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" name="Rectangle 15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" name="Rectangle 15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" name="Rectangle 15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8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40" name="Rectangle 13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" name="Rectangle 14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" name="Rectangle 14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" name="Rectangle 14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" name="Rectangle 14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" name="Rectangle 14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" name="Rectangle 14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" name="Rectangle 14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" name="Rectangle 14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" name="Rectangle 14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9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30" name="Rectangle 12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" name="Rectangle 13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" name="Rectangle 13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" name="Rectangle 13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" name="Rectangle 13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" name="Rectangle 13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" name="Rectangle 13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" name="Rectangle 13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" name="Rectangle 13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" name="Rectangle 13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563" name="Group 562"/>
          <p:cNvGrpSpPr>
            <a:grpSpLocks noChangeAspect="1"/>
          </p:cNvGrpSpPr>
          <p:nvPr/>
        </p:nvGrpSpPr>
        <p:grpSpPr>
          <a:xfrm>
            <a:off x="5029200" y="2857500"/>
            <a:ext cx="229722" cy="1865336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597" name="Rectangle 596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8" name="Rectangle 597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9" name="Rectangle 598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0" name="Rectangle 599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1" name="Rectangle 600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2" name="Rectangle 601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3" name="Rectangle 602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4" name="Rectangle 603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5" name="Rectangle 604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6" name="Rectangle 605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564" name="Group 563"/>
          <p:cNvGrpSpPr>
            <a:grpSpLocks noChangeAspect="1"/>
          </p:cNvGrpSpPr>
          <p:nvPr/>
        </p:nvGrpSpPr>
        <p:grpSpPr>
          <a:xfrm>
            <a:off x="5330457" y="2857500"/>
            <a:ext cx="229722" cy="1865336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587" name="Rectangle 586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88" name="Rectangle 587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89" name="Rectangle 588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0" name="Rectangle 589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1" name="Rectangle 590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2" name="Rectangle 591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3" name="Rectangle 592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4" name="Rectangle 593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5" name="Rectangle 594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6" name="Rectangle 595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607" name="Rectangle 606"/>
          <p:cNvSpPr>
            <a:spLocks noChangeAspect="1"/>
          </p:cNvSpPr>
          <p:nvPr/>
        </p:nvSpPr>
        <p:spPr>
          <a:xfrm>
            <a:off x="7542678" y="2881496"/>
            <a:ext cx="229722" cy="191436"/>
          </a:xfrm>
          <a:prstGeom prst="rect">
            <a:avLst/>
          </a:prstGeom>
          <a:solidFill>
            <a:srgbClr val="E86D1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08" name="Rectangle 607"/>
          <p:cNvSpPr>
            <a:spLocks noChangeAspect="1"/>
          </p:cNvSpPr>
          <p:nvPr/>
        </p:nvSpPr>
        <p:spPr>
          <a:xfrm>
            <a:off x="7542678" y="3245922"/>
            <a:ext cx="229722" cy="191436"/>
          </a:xfrm>
          <a:prstGeom prst="rect">
            <a:avLst/>
          </a:prstGeom>
          <a:solidFill>
            <a:srgbClr val="E86D1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09" name="Rectangle 608"/>
          <p:cNvSpPr>
            <a:spLocks noChangeAspect="1"/>
          </p:cNvSpPr>
          <p:nvPr/>
        </p:nvSpPr>
        <p:spPr>
          <a:xfrm>
            <a:off x="7542678" y="3580464"/>
            <a:ext cx="229722" cy="191436"/>
          </a:xfrm>
          <a:prstGeom prst="rect">
            <a:avLst/>
          </a:prstGeom>
          <a:solidFill>
            <a:srgbClr val="E86D1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10" name="TextBox 609"/>
          <p:cNvSpPr txBox="1"/>
          <p:nvPr/>
        </p:nvSpPr>
        <p:spPr>
          <a:xfrm>
            <a:off x="1143000" y="1714500"/>
            <a:ext cx="15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 smtClean="0"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12" name="Text Placeholder 2"/>
          <p:cNvSpPr txBox="1">
            <a:spLocks/>
          </p:cNvSpPr>
          <p:nvPr/>
        </p:nvSpPr>
        <p:spPr bwMode="auto">
          <a:xfrm>
            <a:off x="1752600" y="1638300"/>
            <a:ext cx="990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/>
                </a:solidFill>
                <a:latin typeface="Orly's Font 2" pitchFamily="66" charset="0"/>
              </a:rPr>
              <a:t>300</a:t>
            </a:r>
            <a:endParaRPr lang="en-US" sz="2800" dirty="0">
              <a:solidFill>
                <a:schemeClr val="accent6"/>
              </a:solidFill>
              <a:latin typeface="Orly's Font 2" pitchFamily="66" charset="0"/>
            </a:endParaRPr>
          </a:p>
        </p:txBody>
      </p:sp>
      <p:sp>
        <p:nvSpPr>
          <p:cNvPr id="613" name="Text Placeholder 2"/>
          <p:cNvSpPr txBox="1">
            <a:spLocks/>
          </p:cNvSpPr>
          <p:nvPr/>
        </p:nvSpPr>
        <p:spPr bwMode="auto">
          <a:xfrm>
            <a:off x="4800600" y="1638300"/>
            <a:ext cx="990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FFD200"/>
                </a:solidFill>
                <a:latin typeface="Orly's Font 2" pitchFamily="66" charset="0"/>
              </a:rPr>
              <a:t>20</a:t>
            </a:r>
            <a:endParaRPr lang="en-US" sz="2800" dirty="0">
              <a:solidFill>
                <a:srgbClr val="FFD200"/>
              </a:solidFill>
              <a:latin typeface="Orly's Font 2" pitchFamily="66" charset="0"/>
            </a:endParaRPr>
          </a:p>
        </p:txBody>
      </p:sp>
      <p:sp>
        <p:nvSpPr>
          <p:cNvPr id="614" name="Text Placeholder 2"/>
          <p:cNvSpPr txBox="1">
            <a:spLocks/>
          </p:cNvSpPr>
          <p:nvPr/>
        </p:nvSpPr>
        <p:spPr bwMode="auto">
          <a:xfrm>
            <a:off x="7239000" y="1638300"/>
            <a:ext cx="990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9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cxnSp>
        <p:nvCxnSpPr>
          <p:cNvPr id="616" name="Straight Connector 615"/>
          <p:cNvCxnSpPr/>
          <p:nvPr/>
        </p:nvCxnSpPr>
        <p:spPr>
          <a:xfrm>
            <a:off x="4216400" y="1384300"/>
            <a:ext cx="228600" cy="1588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2" name="Straight Connector 621"/>
          <p:cNvCxnSpPr/>
          <p:nvPr/>
        </p:nvCxnSpPr>
        <p:spPr>
          <a:xfrm>
            <a:off x="4470400" y="1384300"/>
            <a:ext cx="228600" cy="1588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3" name="Straight Connector 622"/>
          <p:cNvCxnSpPr/>
          <p:nvPr/>
        </p:nvCxnSpPr>
        <p:spPr>
          <a:xfrm>
            <a:off x="4724400" y="1384300"/>
            <a:ext cx="228600" cy="1588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0" name="Rectangle 639"/>
          <p:cNvSpPr>
            <a:spLocks noChangeAspect="1"/>
          </p:cNvSpPr>
          <p:nvPr/>
        </p:nvSpPr>
        <p:spPr>
          <a:xfrm>
            <a:off x="7543800" y="3885264"/>
            <a:ext cx="229722" cy="191436"/>
          </a:xfrm>
          <a:prstGeom prst="rect">
            <a:avLst/>
          </a:prstGeom>
          <a:solidFill>
            <a:srgbClr val="E86D1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41" name="Rectangle 640"/>
          <p:cNvSpPr>
            <a:spLocks noChangeAspect="1"/>
          </p:cNvSpPr>
          <p:nvPr/>
        </p:nvSpPr>
        <p:spPr>
          <a:xfrm>
            <a:off x="7543800" y="4190064"/>
            <a:ext cx="229722" cy="191436"/>
          </a:xfrm>
          <a:prstGeom prst="rect">
            <a:avLst/>
          </a:prstGeom>
          <a:solidFill>
            <a:srgbClr val="E86D1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42" name="Rectangle 641"/>
          <p:cNvSpPr>
            <a:spLocks noChangeAspect="1"/>
          </p:cNvSpPr>
          <p:nvPr/>
        </p:nvSpPr>
        <p:spPr>
          <a:xfrm>
            <a:off x="7923678" y="2894664"/>
            <a:ext cx="229722" cy="191436"/>
          </a:xfrm>
          <a:prstGeom prst="rect">
            <a:avLst/>
          </a:prstGeom>
          <a:solidFill>
            <a:srgbClr val="E86D1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43" name="Rectangle 642"/>
          <p:cNvSpPr>
            <a:spLocks noChangeAspect="1"/>
          </p:cNvSpPr>
          <p:nvPr/>
        </p:nvSpPr>
        <p:spPr>
          <a:xfrm>
            <a:off x="7924800" y="3238500"/>
            <a:ext cx="229722" cy="191436"/>
          </a:xfrm>
          <a:prstGeom prst="rect">
            <a:avLst/>
          </a:prstGeom>
          <a:solidFill>
            <a:srgbClr val="E86D1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44" name="Rectangle 643"/>
          <p:cNvSpPr>
            <a:spLocks noChangeAspect="1"/>
          </p:cNvSpPr>
          <p:nvPr/>
        </p:nvSpPr>
        <p:spPr>
          <a:xfrm>
            <a:off x="7924800" y="3580464"/>
            <a:ext cx="229722" cy="191436"/>
          </a:xfrm>
          <a:prstGeom prst="rect">
            <a:avLst/>
          </a:prstGeom>
          <a:solidFill>
            <a:srgbClr val="E86D1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07" name="Rectangle 306"/>
          <p:cNvSpPr>
            <a:spLocks noChangeAspect="1"/>
          </p:cNvSpPr>
          <p:nvPr/>
        </p:nvSpPr>
        <p:spPr>
          <a:xfrm>
            <a:off x="7924800" y="3885264"/>
            <a:ext cx="229722" cy="191436"/>
          </a:xfrm>
          <a:prstGeom prst="rect">
            <a:avLst/>
          </a:prstGeom>
          <a:solidFill>
            <a:srgbClr val="E86D1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308" name="Group 307"/>
          <p:cNvGrpSpPr>
            <a:grpSpLocks noChangeAspect="1"/>
          </p:cNvGrpSpPr>
          <p:nvPr/>
        </p:nvGrpSpPr>
        <p:grpSpPr>
          <a:xfrm>
            <a:off x="1177343" y="3238500"/>
            <a:ext cx="1794457" cy="1463526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309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409" name="Rectangle 40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0" name="Rectangle 40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1" name="Rectangle 41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2" name="Rectangle 41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3" name="Rectangle 41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4" name="Rectangle 41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5" name="Rectangle 41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6" name="Rectangle 41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7" name="Rectangle 41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8" name="Rectangle 41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10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399" name="Rectangle 39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0" name="Rectangle 39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1" name="Rectangle 40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2" name="Rectangle 40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3" name="Rectangle 40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4" name="Rectangle 40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5" name="Rectangle 40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6" name="Rectangle 40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7" name="Rectangle 40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8" name="Rectangle 40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11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389" name="Rectangle 38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0" name="Rectangle 38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1" name="Rectangle 39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2" name="Rectangle 39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3" name="Rectangle 39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4" name="Rectangle 39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5" name="Rectangle 39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6" name="Rectangle 39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7" name="Rectangle 39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8" name="Rectangle 39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12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379" name="Rectangle 37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0" name="Rectangle 37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1" name="Rectangle 38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2" name="Rectangle 38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3" name="Rectangle 38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4" name="Rectangle 38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5" name="Rectangle 38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6" name="Rectangle 38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7" name="Rectangle 38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8" name="Rectangle 38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13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369" name="Rectangle 36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0" name="Rectangle 36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1" name="Rectangle 37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2" name="Rectangle 37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3" name="Rectangle 37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4" name="Rectangle 37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5" name="Rectangle 37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6" name="Rectangle 37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7" name="Rectangle 37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8" name="Rectangle 37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14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359" name="Rectangle 35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0" name="Rectangle 35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1" name="Rectangle 36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2" name="Rectangle 36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3" name="Rectangle 36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4" name="Rectangle 36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5" name="Rectangle 36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6" name="Rectangle 36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7" name="Rectangle 36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8" name="Rectangle 36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15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349" name="Rectangle 34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0" name="Rectangle 34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1" name="Rectangle 35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2" name="Rectangle 35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3" name="Rectangle 35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4" name="Rectangle 35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5" name="Rectangle 35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6" name="Rectangle 35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7" name="Rectangle 35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8" name="Rectangle 35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16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339" name="Rectangle 33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0" name="Rectangle 33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1" name="Rectangle 34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2" name="Rectangle 34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3" name="Rectangle 34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4" name="Rectangle 34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5" name="Rectangle 34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6" name="Rectangle 34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7" name="Rectangle 34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8" name="Rectangle 34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17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329" name="Rectangle 32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0" name="Rectangle 32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1" name="Rectangle 33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2" name="Rectangle 33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3" name="Rectangle 33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4" name="Rectangle 33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5" name="Rectangle 33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6" name="Rectangle 33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7" name="Rectangle 33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8" name="Rectangle 33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18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319" name="Rectangle 31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0" name="Rectangle 31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1" name="Rectangle 32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2" name="Rectangle 32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3" name="Rectangle 32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4" name="Rectangle 32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5" name="Rectangle 32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6" name="Rectangle 32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7" name="Rectangle 32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8" name="Rectangle 32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07" grpId="0" animBg="1"/>
      <p:bldP spid="608" grpId="0" animBg="1"/>
      <p:bldP spid="609" grpId="0" animBg="1"/>
      <p:bldP spid="612" grpId="0" build="p"/>
      <p:bldP spid="613" grpId="0" build="p"/>
      <p:bldP spid="614" grpId="0" build="p"/>
      <p:bldP spid="640" grpId="0" animBg="1"/>
      <p:bldP spid="641" grpId="0" animBg="1"/>
      <p:bldP spid="642" grpId="0" animBg="1"/>
      <p:bldP spid="643" grpId="0" animBg="1"/>
      <p:bldP spid="644" grpId="0" animBg="1"/>
      <p:bldP spid="30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TextBox 609"/>
          <p:cNvSpPr txBox="1"/>
          <p:nvPr/>
        </p:nvSpPr>
        <p:spPr>
          <a:xfrm>
            <a:off x="838200" y="1841500"/>
            <a:ext cx="15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 smtClean="0"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17" name="Pentagon 616"/>
          <p:cNvSpPr/>
          <p:nvPr/>
        </p:nvSpPr>
        <p:spPr>
          <a:xfrm>
            <a:off x="1600200" y="3441700"/>
            <a:ext cx="1219200" cy="635000"/>
          </a:xfrm>
          <a:prstGeom prst="homePlate">
            <a:avLst/>
          </a:prstGeom>
          <a:solidFill>
            <a:srgbClr val="8DC63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3 0 0</a:t>
            </a:r>
          </a:p>
        </p:txBody>
      </p:sp>
      <p:sp>
        <p:nvSpPr>
          <p:cNvPr id="621" name="Pentagon 620"/>
          <p:cNvSpPr/>
          <p:nvPr/>
        </p:nvSpPr>
        <p:spPr>
          <a:xfrm>
            <a:off x="4495800" y="3441700"/>
            <a:ext cx="990600" cy="635000"/>
          </a:xfrm>
          <a:prstGeom prst="homePlat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2 0</a:t>
            </a:r>
          </a:p>
        </p:txBody>
      </p:sp>
      <p:sp>
        <p:nvSpPr>
          <p:cNvPr id="624" name="Pentagon 623"/>
          <p:cNvSpPr/>
          <p:nvPr/>
        </p:nvSpPr>
        <p:spPr>
          <a:xfrm>
            <a:off x="6629400" y="3441700"/>
            <a:ext cx="685800" cy="635000"/>
          </a:xfrm>
          <a:prstGeom prst="homePlat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9</a:t>
            </a:r>
          </a:p>
        </p:txBody>
      </p:sp>
      <p:cxnSp>
        <p:nvCxnSpPr>
          <p:cNvPr id="625" name="Straight Arrow Connector 624"/>
          <p:cNvCxnSpPr/>
          <p:nvPr/>
        </p:nvCxnSpPr>
        <p:spPr>
          <a:xfrm>
            <a:off x="2514600" y="4076700"/>
            <a:ext cx="1219200" cy="6858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7" name="Straight Arrow Connector 626"/>
          <p:cNvCxnSpPr/>
          <p:nvPr/>
        </p:nvCxnSpPr>
        <p:spPr>
          <a:xfrm rot="5400000">
            <a:off x="4267200" y="4152900"/>
            <a:ext cx="609600" cy="4572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0" name="Straight Arrow Connector 629"/>
          <p:cNvCxnSpPr/>
          <p:nvPr/>
        </p:nvCxnSpPr>
        <p:spPr>
          <a:xfrm rot="10800000" flipV="1">
            <a:off x="5181600" y="4051300"/>
            <a:ext cx="1447800" cy="7874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1" name="Pentagon 630"/>
          <p:cNvSpPr/>
          <p:nvPr/>
        </p:nvSpPr>
        <p:spPr>
          <a:xfrm>
            <a:off x="3784600" y="4686300"/>
            <a:ext cx="1219200" cy="635000"/>
          </a:xfrm>
          <a:prstGeom prst="homePlate">
            <a:avLst/>
          </a:prstGeom>
          <a:solidFill>
            <a:srgbClr val="8DC63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3 0 0</a:t>
            </a:r>
          </a:p>
        </p:txBody>
      </p:sp>
      <p:sp>
        <p:nvSpPr>
          <p:cNvPr id="632" name="Pentagon 631"/>
          <p:cNvSpPr/>
          <p:nvPr/>
        </p:nvSpPr>
        <p:spPr>
          <a:xfrm>
            <a:off x="4165600" y="4686300"/>
            <a:ext cx="990600" cy="635000"/>
          </a:xfrm>
          <a:prstGeom prst="homePlat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2 0</a:t>
            </a:r>
          </a:p>
        </p:txBody>
      </p:sp>
      <p:sp>
        <p:nvSpPr>
          <p:cNvPr id="633" name="Pentagon 632"/>
          <p:cNvSpPr/>
          <p:nvPr/>
        </p:nvSpPr>
        <p:spPr>
          <a:xfrm>
            <a:off x="4572000" y="4686300"/>
            <a:ext cx="685800" cy="635000"/>
          </a:xfrm>
          <a:prstGeom prst="homePlat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9</a:t>
            </a:r>
          </a:p>
        </p:txBody>
      </p:sp>
      <p:sp>
        <p:nvSpPr>
          <p:cNvPr id="639" name="Rectangle 638"/>
          <p:cNvSpPr/>
          <p:nvPr/>
        </p:nvSpPr>
        <p:spPr>
          <a:xfrm>
            <a:off x="3505200" y="3517900"/>
            <a:ext cx="331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accent1"/>
                </a:solidFill>
                <a:latin typeface="Orly's Font 2" pitchFamily="66" charset="0"/>
              </a:rPr>
              <a:t>+</a:t>
            </a:r>
            <a:endParaRPr lang="en-US" sz="2400" dirty="0"/>
          </a:p>
        </p:txBody>
      </p:sp>
      <p:sp>
        <p:nvSpPr>
          <p:cNvPr id="640" name="Rectangle 639"/>
          <p:cNvSpPr/>
          <p:nvPr/>
        </p:nvSpPr>
        <p:spPr>
          <a:xfrm>
            <a:off x="5715000" y="3517900"/>
            <a:ext cx="331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accent1"/>
                </a:solidFill>
                <a:latin typeface="Orly's Font 2" pitchFamily="66" charset="0"/>
              </a:rPr>
              <a:t>+</a:t>
            </a:r>
            <a:endParaRPr lang="en-US" sz="2400" dirty="0"/>
          </a:p>
        </p:txBody>
      </p:sp>
      <p:pic>
        <p:nvPicPr>
          <p:cNvPr id="15" name="Picture 14" descr="Screen Shot 2013-07-06 at 12.33.09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400" y="1020763"/>
            <a:ext cx="7188200" cy="2288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7" grpId="0" animBg="1"/>
      <p:bldP spid="621" grpId="0" animBg="1"/>
      <p:bldP spid="624" grpId="0" animBg="1"/>
      <p:bldP spid="631" grpId="0" animBg="1"/>
      <p:bldP spid="632" grpId="0" animBg="1"/>
      <p:bldP spid="633" grpId="0" animBg="1"/>
      <p:bldP spid="639" grpId="0"/>
      <p:bldP spid="6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tabl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563" y="1327386"/>
            <a:ext cx="8531637" cy="539514"/>
          </a:xfrm>
          <a:prstGeom prst="rect">
            <a:avLst/>
          </a:prstGeom>
        </p:spPr>
      </p:pic>
      <p:grpSp>
        <p:nvGrpSpPr>
          <p:cNvPr id="2" name="Group 7"/>
          <p:cNvGrpSpPr>
            <a:grpSpLocks noChangeAspect="1"/>
          </p:cNvGrpSpPr>
          <p:nvPr/>
        </p:nvGrpSpPr>
        <p:grpSpPr>
          <a:xfrm>
            <a:off x="1298163" y="2079774"/>
            <a:ext cx="1794457" cy="1463526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3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09" name="Rectangle 10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" name="Rectangle 10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" name="Rectangle 11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" name="Rectangle 11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" name="Rectangle 11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" name="Rectangle 11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" name="Rectangle 11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" name="Rectangle 11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" name="Rectangle 11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" name="Rectangle 11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99" name="Rectangle 9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" name="Rectangle 9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" name="Rectangle 10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" name="Rectangle 10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" name="Rectangle 10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" name="Rectangle 10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" name="Rectangle 10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" name="Rectangle 10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" name="Rectangle 10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" name="Rectangle 10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89" name="Rectangle 8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" name="Rectangle 8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" name="Rectangle 9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" name="Rectangle 9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" name="Rectangle 9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" name="Rectangle 9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" name="Rectangle 9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" name="Rectangle 9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" name="Rectangle 9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" name="Rectangle 9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9" name="Rectangle 7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" name="Rectangle 7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" name="Rectangle 8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" name="Rectangle 8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" name="Rectangle 8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" name="Rectangle 8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" name="Rectangle 8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" name="Rectangle 8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" name="Rectangle 8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" name="Rectangle 8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69" name="Rectangle 6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" name="Rectangle 6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" name="Rectangle 7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" name="Rectangle 7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" name="Rectangle 7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" name="Rectangle 7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" name="Rectangle 7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" name="Rectangle 7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" name="Rectangle 7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" name="Rectangle 7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59" name="Rectangle 5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Rectangle 5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" name="Rectangle 6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Rectangle 6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" name="Rectangle 6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" name="Rectangle 6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Rectangle 6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" name="Rectangle 6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Rectangle 6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" name="Rectangle 6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49" name="Rectangle 4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Rectangle 4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Rectangle 5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Rectangle 5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Rectangle 5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Rectangle 5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Rectangle 5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Rectangle 5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Rectangle 5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Rectangle 5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39" name="Rectangle 3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Rectangle 3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Rectangle 4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Rectangle 4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Rectangle 4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Rectangle 4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Rectangle 4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Rectangle 4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Rectangle 4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Rectangle 4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9" name="Rectangle 2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Rectangle 2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Rectangle 3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Rectangle 3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Rectangle 3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Rectangle 3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Rectangle 3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Rectangle 3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Rectangle 3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Rectangle 3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9" name="Rectangle 1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Rectangle 1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Rectangle 2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Rectangle 2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Rectangle 2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Rectangle 2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Rectangle 2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Rectangle 2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Rectangle 2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Rectangle 2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610" name="TextBox 609"/>
          <p:cNvSpPr txBox="1"/>
          <p:nvPr/>
        </p:nvSpPr>
        <p:spPr>
          <a:xfrm>
            <a:off x="1145763" y="2232174"/>
            <a:ext cx="15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 smtClean="0"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318" name="Group 317"/>
          <p:cNvGrpSpPr/>
          <p:nvPr/>
        </p:nvGrpSpPr>
        <p:grpSpPr>
          <a:xfrm>
            <a:off x="4267200" y="2127548"/>
            <a:ext cx="180238" cy="1463526"/>
            <a:chOff x="4191000" y="1449656"/>
            <a:chExt cx="180238" cy="1463526"/>
          </a:xfrm>
          <a:solidFill>
            <a:schemeClr val="accent4"/>
          </a:solidFill>
        </p:grpSpPr>
        <p:sp>
          <p:nvSpPr>
            <p:cNvPr id="307" name="Rectangle 306"/>
            <p:cNvSpPr>
              <a:spLocks noChangeAspect="1"/>
            </p:cNvSpPr>
            <p:nvPr/>
          </p:nvSpPr>
          <p:spPr>
            <a:xfrm>
              <a:off x="4191000" y="1600286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8" name="Rectangle 307"/>
            <p:cNvSpPr>
              <a:spLocks noChangeAspect="1"/>
            </p:cNvSpPr>
            <p:nvPr/>
          </p:nvSpPr>
          <p:spPr>
            <a:xfrm>
              <a:off x="4191000" y="1743862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9" name="Rectangle 308"/>
            <p:cNvSpPr>
              <a:spLocks noChangeAspect="1"/>
            </p:cNvSpPr>
            <p:nvPr/>
          </p:nvSpPr>
          <p:spPr>
            <a:xfrm>
              <a:off x="4191000" y="2171700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0" name="Rectangle 309"/>
            <p:cNvSpPr>
              <a:spLocks noChangeAspect="1"/>
            </p:cNvSpPr>
            <p:nvPr/>
          </p:nvSpPr>
          <p:spPr>
            <a:xfrm>
              <a:off x="4191000" y="187639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1" name="Rectangle 310"/>
            <p:cNvSpPr>
              <a:spLocks noChangeAspect="1"/>
            </p:cNvSpPr>
            <p:nvPr/>
          </p:nvSpPr>
          <p:spPr>
            <a:xfrm>
              <a:off x="4191000" y="2320211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2" name="Rectangle 311"/>
            <p:cNvSpPr>
              <a:spLocks noChangeAspect="1"/>
            </p:cNvSpPr>
            <p:nvPr/>
          </p:nvSpPr>
          <p:spPr>
            <a:xfrm>
              <a:off x="4191000" y="2471640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3" name="Rectangle 312"/>
            <p:cNvSpPr>
              <a:spLocks noChangeAspect="1"/>
            </p:cNvSpPr>
            <p:nvPr/>
          </p:nvSpPr>
          <p:spPr>
            <a:xfrm>
              <a:off x="4191000" y="2618401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4" name="Rectangle 313"/>
            <p:cNvSpPr>
              <a:spLocks noChangeAspect="1"/>
            </p:cNvSpPr>
            <p:nvPr/>
          </p:nvSpPr>
          <p:spPr>
            <a:xfrm>
              <a:off x="4191000" y="276298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5" name="Rectangle 314"/>
            <p:cNvSpPr>
              <a:spLocks noChangeAspect="1"/>
            </p:cNvSpPr>
            <p:nvPr/>
          </p:nvSpPr>
          <p:spPr>
            <a:xfrm>
              <a:off x="4191000" y="1449656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6" name="Rectangle 315"/>
            <p:cNvSpPr>
              <a:spLocks noChangeAspect="1"/>
            </p:cNvSpPr>
            <p:nvPr/>
          </p:nvSpPr>
          <p:spPr>
            <a:xfrm>
              <a:off x="4191000" y="202879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418" name="Group 417"/>
          <p:cNvGrpSpPr/>
          <p:nvPr/>
        </p:nvGrpSpPr>
        <p:grpSpPr>
          <a:xfrm>
            <a:off x="4495800" y="2127548"/>
            <a:ext cx="180238" cy="1463526"/>
            <a:chOff x="4191000" y="1449656"/>
            <a:chExt cx="180238" cy="1463526"/>
          </a:xfrm>
          <a:solidFill>
            <a:schemeClr val="accent4"/>
          </a:solidFill>
        </p:grpSpPr>
        <p:sp>
          <p:nvSpPr>
            <p:cNvPr id="419" name="Rectangle 418"/>
            <p:cNvSpPr>
              <a:spLocks noChangeAspect="1"/>
            </p:cNvSpPr>
            <p:nvPr/>
          </p:nvSpPr>
          <p:spPr>
            <a:xfrm>
              <a:off x="4191000" y="1600286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20" name="Rectangle 419"/>
            <p:cNvSpPr>
              <a:spLocks noChangeAspect="1"/>
            </p:cNvSpPr>
            <p:nvPr/>
          </p:nvSpPr>
          <p:spPr>
            <a:xfrm>
              <a:off x="4191000" y="1743862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21" name="Rectangle 420"/>
            <p:cNvSpPr>
              <a:spLocks noChangeAspect="1"/>
            </p:cNvSpPr>
            <p:nvPr/>
          </p:nvSpPr>
          <p:spPr>
            <a:xfrm>
              <a:off x="4191000" y="2171700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22" name="Rectangle 421"/>
            <p:cNvSpPr>
              <a:spLocks noChangeAspect="1"/>
            </p:cNvSpPr>
            <p:nvPr/>
          </p:nvSpPr>
          <p:spPr>
            <a:xfrm>
              <a:off x="4191000" y="187639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23" name="Rectangle 422"/>
            <p:cNvSpPr>
              <a:spLocks noChangeAspect="1"/>
            </p:cNvSpPr>
            <p:nvPr/>
          </p:nvSpPr>
          <p:spPr>
            <a:xfrm>
              <a:off x="4191000" y="2320211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24" name="Rectangle 423"/>
            <p:cNvSpPr>
              <a:spLocks noChangeAspect="1"/>
            </p:cNvSpPr>
            <p:nvPr/>
          </p:nvSpPr>
          <p:spPr>
            <a:xfrm>
              <a:off x="4191000" y="2471640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25" name="Rectangle 424"/>
            <p:cNvSpPr>
              <a:spLocks noChangeAspect="1"/>
            </p:cNvSpPr>
            <p:nvPr/>
          </p:nvSpPr>
          <p:spPr>
            <a:xfrm>
              <a:off x="4191000" y="2618401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26" name="Rectangle 425"/>
            <p:cNvSpPr>
              <a:spLocks noChangeAspect="1"/>
            </p:cNvSpPr>
            <p:nvPr/>
          </p:nvSpPr>
          <p:spPr>
            <a:xfrm>
              <a:off x="4191000" y="276298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27" name="Rectangle 426"/>
            <p:cNvSpPr>
              <a:spLocks noChangeAspect="1"/>
            </p:cNvSpPr>
            <p:nvPr/>
          </p:nvSpPr>
          <p:spPr>
            <a:xfrm>
              <a:off x="4191000" y="1449656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28" name="Rectangle 427"/>
            <p:cNvSpPr>
              <a:spLocks noChangeAspect="1"/>
            </p:cNvSpPr>
            <p:nvPr/>
          </p:nvSpPr>
          <p:spPr>
            <a:xfrm>
              <a:off x="4191000" y="202879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429" name="Group 428"/>
          <p:cNvGrpSpPr/>
          <p:nvPr/>
        </p:nvGrpSpPr>
        <p:grpSpPr>
          <a:xfrm>
            <a:off x="4709262" y="2127548"/>
            <a:ext cx="180238" cy="1463526"/>
            <a:chOff x="4191000" y="1449656"/>
            <a:chExt cx="180238" cy="1463526"/>
          </a:xfrm>
          <a:solidFill>
            <a:schemeClr val="accent4"/>
          </a:solidFill>
        </p:grpSpPr>
        <p:sp>
          <p:nvSpPr>
            <p:cNvPr id="430" name="Rectangle 429"/>
            <p:cNvSpPr>
              <a:spLocks noChangeAspect="1"/>
            </p:cNvSpPr>
            <p:nvPr/>
          </p:nvSpPr>
          <p:spPr>
            <a:xfrm>
              <a:off x="4191000" y="1600286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31" name="Rectangle 430"/>
            <p:cNvSpPr>
              <a:spLocks noChangeAspect="1"/>
            </p:cNvSpPr>
            <p:nvPr/>
          </p:nvSpPr>
          <p:spPr>
            <a:xfrm>
              <a:off x="4191000" y="1743862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32" name="Rectangle 431"/>
            <p:cNvSpPr>
              <a:spLocks noChangeAspect="1"/>
            </p:cNvSpPr>
            <p:nvPr/>
          </p:nvSpPr>
          <p:spPr>
            <a:xfrm>
              <a:off x="4191000" y="2171700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33" name="Rectangle 432"/>
            <p:cNvSpPr>
              <a:spLocks noChangeAspect="1"/>
            </p:cNvSpPr>
            <p:nvPr/>
          </p:nvSpPr>
          <p:spPr>
            <a:xfrm>
              <a:off x="4191000" y="187639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34" name="Rectangle 433"/>
            <p:cNvSpPr>
              <a:spLocks noChangeAspect="1"/>
            </p:cNvSpPr>
            <p:nvPr/>
          </p:nvSpPr>
          <p:spPr>
            <a:xfrm>
              <a:off x="4191000" y="2320211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35" name="Rectangle 434"/>
            <p:cNvSpPr>
              <a:spLocks noChangeAspect="1"/>
            </p:cNvSpPr>
            <p:nvPr/>
          </p:nvSpPr>
          <p:spPr>
            <a:xfrm>
              <a:off x="4191000" y="2471640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36" name="Rectangle 435"/>
            <p:cNvSpPr>
              <a:spLocks noChangeAspect="1"/>
            </p:cNvSpPr>
            <p:nvPr/>
          </p:nvSpPr>
          <p:spPr>
            <a:xfrm>
              <a:off x="4191000" y="2618401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37" name="Rectangle 436"/>
            <p:cNvSpPr>
              <a:spLocks noChangeAspect="1"/>
            </p:cNvSpPr>
            <p:nvPr/>
          </p:nvSpPr>
          <p:spPr>
            <a:xfrm>
              <a:off x="4191000" y="276298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38" name="Rectangle 437"/>
            <p:cNvSpPr>
              <a:spLocks noChangeAspect="1"/>
            </p:cNvSpPr>
            <p:nvPr/>
          </p:nvSpPr>
          <p:spPr>
            <a:xfrm>
              <a:off x="4191000" y="1449656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39" name="Rectangle 438"/>
            <p:cNvSpPr>
              <a:spLocks noChangeAspect="1"/>
            </p:cNvSpPr>
            <p:nvPr/>
          </p:nvSpPr>
          <p:spPr>
            <a:xfrm>
              <a:off x="4191000" y="202879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440" name="Group 439"/>
          <p:cNvGrpSpPr/>
          <p:nvPr/>
        </p:nvGrpSpPr>
        <p:grpSpPr>
          <a:xfrm>
            <a:off x="4925162" y="2127548"/>
            <a:ext cx="180238" cy="1463526"/>
            <a:chOff x="4191000" y="1449656"/>
            <a:chExt cx="180238" cy="1463526"/>
          </a:xfrm>
          <a:solidFill>
            <a:schemeClr val="accent4"/>
          </a:solidFill>
        </p:grpSpPr>
        <p:sp>
          <p:nvSpPr>
            <p:cNvPr id="441" name="Rectangle 440"/>
            <p:cNvSpPr>
              <a:spLocks noChangeAspect="1"/>
            </p:cNvSpPr>
            <p:nvPr/>
          </p:nvSpPr>
          <p:spPr>
            <a:xfrm>
              <a:off x="4191000" y="1600286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42" name="Rectangle 441"/>
            <p:cNvSpPr>
              <a:spLocks noChangeAspect="1"/>
            </p:cNvSpPr>
            <p:nvPr/>
          </p:nvSpPr>
          <p:spPr>
            <a:xfrm>
              <a:off x="4191000" y="1743862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43" name="Rectangle 442"/>
            <p:cNvSpPr>
              <a:spLocks noChangeAspect="1"/>
            </p:cNvSpPr>
            <p:nvPr/>
          </p:nvSpPr>
          <p:spPr>
            <a:xfrm>
              <a:off x="4191000" y="2171700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44" name="Rectangle 443"/>
            <p:cNvSpPr>
              <a:spLocks noChangeAspect="1"/>
            </p:cNvSpPr>
            <p:nvPr/>
          </p:nvSpPr>
          <p:spPr>
            <a:xfrm>
              <a:off x="4191000" y="187639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45" name="Rectangle 444"/>
            <p:cNvSpPr>
              <a:spLocks noChangeAspect="1"/>
            </p:cNvSpPr>
            <p:nvPr/>
          </p:nvSpPr>
          <p:spPr>
            <a:xfrm>
              <a:off x="4191000" y="2320211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46" name="Rectangle 445"/>
            <p:cNvSpPr>
              <a:spLocks noChangeAspect="1"/>
            </p:cNvSpPr>
            <p:nvPr/>
          </p:nvSpPr>
          <p:spPr>
            <a:xfrm>
              <a:off x="4191000" y="2471640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47" name="Rectangle 446"/>
            <p:cNvSpPr>
              <a:spLocks noChangeAspect="1"/>
            </p:cNvSpPr>
            <p:nvPr/>
          </p:nvSpPr>
          <p:spPr>
            <a:xfrm>
              <a:off x="4191000" y="2618401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48" name="Rectangle 447"/>
            <p:cNvSpPr>
              <a:spLocks noChangeAspect="1"/>
            </p:cNvSpPr>
            <p:nvPr/>
          </p:nvSpPr>
          <p:spPr>
            <a:xfrm>
              <a:off x="4191000" y="276298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49" name="Rectangle 448"/>
            <p:cNvSpPr>
              <a:spLocks noChangeAspect="1"/>
            </p:cNvSpPr>
            <p:nvPr/>
          </p:nvSpPr>
          <p:spPr>
            <a:xfrm>
              <a:off x="4191000" y="1449656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50" name="Rectangle 449"/>
            <p:cNvSpPr>
              <a:spLocks noChangeAspect="1"/>
            </p:cNvSpPr>
            <p:nvPr/>
          </p:nvSpPr>
          <p:spPr>
            <a:xfrm>
              <a:off x="4191000" y="202879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451" name="Group 450"/>
          <p:cNvGrpSpPr/>
          <p:nvPr/>
        </p:nvGrpSpPr>
        <p:grpSpPr>
          <a:xfrm>
            <a:off x="5158963" y="2127548"/>
            <a:ext cx="180238" cy="1463526"/>
            <a:chOff x="4191000" y="1449656"/>
            <a:chExt cx="180238" cy="1463526"/>
          </a:xfrm>
          <a:solidFill>
            <a:schemeClr val="accent4"/>
          </a:solidFill>
        </p:grpSpPr>
        <p:sp>
          <p:nvSpPr>
            <p:cNvPr id="452" name="Rectangle 451"/>
            <p:cNvSpPr>
              <a:spLocks noChangeAspect="1"/>
            </p:cNvSpPr>
            <p:nvPr/>
          </p:nvSpPr>
          <p:spPr>
            <a:xfrm>
              <a:off x="4191000" y="1600286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53" name="Rectangle 452"/>
            <p:cNvSpPr>
              <a:spLocks noChangeAspect="1"/>
            </p:cNvSpPr>
            <p:nvPr/>
          </p:nvSpPr>
          <p:spPr>
            <a:xfrm>
              <a:off x="4191000" y="1743862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54" name="Rectangle 453"/>
            <p:cNvSpPr>
              <a:spLocks noChangeAspect="1"/>
            </p:cNvSpPr>
            <p:nvPr/>
          </p:nvSpPr>
          <p:spPr>
            <a:xfrm>
              <a:off x="4191000" y="2171700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55" name="Rectangle 454"/>
            <p:cNvSpPr>
              <a:spLocks noChangeAspect="1"/>
            </p:cNvSpPr>
            <p:nvPr/>
          </p:nvSpPr>
          <p:spPr>
            <a:xfrm>
              <a:off x="4191000" y="187639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56" name="Rectangle 455"/>
            <p:cNvSpPr>
              <a:spLocks noChangeAspect="1"/>
            </p:cNvSpPr>
            <p:nvPr/>
          </p:nvSpPr>
          <p:spPr>
            <a:xfrm>
              <a:off x="4191000" y="2320211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57" name="Rectangle 456"/>
            <p:cNvSpPr>
              <a:spLocks noChangeAspect="1"/>
            </p:cNvSpPr>
            <p:nvPr/>
          </p:nvSpPr>
          <p:spPr>
            <a:xfrm>
              <a:off x="4191000" y="2471640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58" name="Rectangle 457"/>
            <p:cNvSpPr>
              <a:spLocks noChangeAspect="1"/>
            </p:cNvSpPr>
            <p:nvPr/>
          </p:nvSpPr>
          <p:spPr>
            <a:xfrm>
              <a:off x="4191000" y="2618401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59" name="Rectangle 458"/>
            <p:cNvSpPr>
              <a:spLocks noChangeAspect="1"/>
            </p:cNvSpPr>
            <p:nvPr/>
          </p:nvSpPr>
          <p:spPr>
            <a:xfrm>
              <a:off x="4191000" y="276298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60" name="Rectangle 459"/>
            <p:cNvSpPr>
              <a:spLocks noChangeAspect="1"/>
            </p:cNvSpPr>
            <p:nvPr/>
          </p:nvSpPr>
          <p:spPr>
            <a:xfrm>
              <a:off x="4191000" y="1449656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61" name="Rectangle 460"/>
            <p:cNvSpPr>
              <a:spLocks noChangeAspect="1"/>
            </p:cNvSpPr>
            <p:nvPr/>
          </p:nvSpPr>
          <p:spPr>
            <a:xfrm>
              <a:off x="4191000" y="202879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462" name="Group 461"/>
          <p:cNvGrpSpPr/>
          <p:nvPr/>
        </p:nvGrpSpPr>
        <p:grpSpPr>
          <a:xfrm>
            <a:off x="5382362" y="2127548"/>
            <a:ext cx="180238" cy="1463526"/>
            <a:chOff x="4191000" y="1449656"/>
            <a:chExt cx="180238" cy="1463526"/>
          </a:xfrm>
          <a:solidFill>
            <a:schemeClr val="accent4"/>
          </a:solidFill>
        </p:grpSpPr>
        <p:sp>
          <p:nvSpPr>
            <p:cNvPr id="463" name="Rectangle 462"/>
            <p:cNvSpPr>
              <a:spLocks noChangeAspect="1"/>
            </p:cNvSpPr>
            <p:nvPr/>
          </p:nvSpPr>
          <p:spPr>
            <a:xfrm>
              <a:off x="4191000" y="1600286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64" name="Rectangle 463"/>
            <p:cNvSpPr>
              <a:spLocks noChangeAspect="1"/>
            </p:cNvSpPr>
            <p:nvPr/>
          </p:nvSpPr>
          <p:spPr>
            <a:xfrm>
              <a:off x="4191000" y="1743862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65" name="Rectangle 464"/>
            <p:cNvSpPr>
              <a:spLocks noChangeAspect="1"/>
            </p:cNvSpPr>
            <p:nvPr/>
          </p:nvSpPr>
          <p:spPr>
            <a:xfrm>
              <a:off x="4191000" y="2171700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66" name="Rectangle 465"/>
            <p:cNvSpPr>
              <a:spLocks noChangeAspect="1"/>
            </p:cNvSpPr>
            <p:nvPr/>
          </p:nvSpPr>
          <p:spPr>
            <a:xfrm>
              <a:off x="4191000" y="187639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67" name="Rectangle 466"/>
            <p:cNvSpPr>
              <a:spLocks noChangeAspect="1"/>
            </p:cNvSpPr>
            <p:nvPr/>
          </p:nvSpPr>
          <p:spPr>
            <a:xfrm>
              <a:off x="4191000" y="2320211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68" name="Rectangle 467"/>
            <p:cNvSpPr>
              <a:spLocks noChangeAspect="1"/>
            </p:cNvSpPr>
            <p:nvPr/>
          </p:nvSpPr>
          <p:spPr>
            <a:xfrm>
              <a:off x="4191000" y="2471640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69" name="Rectangle 468"/>
            <p:cNvSpPr>
              <a:spLocks noChangeAspect="1"/>
            </p:cNvSpPr>
            <p:nvPr/>
          </p:nvSpPr>
          <p:spPr>
            <a:xfrm>
              <a:off x="4191000" y="2618401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70" name="Rectangle 469"/>
            <p:cNvSpPr>
              <a:spLocks noChangeAspect="1"/>
            </p:cNvSpPr>
            <p:nvPr/>
          </p:nvSpPr>
          <p:spPr>
            <a:xfrm>
              <a:off x="4191000" y="276298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71" name="Rectangle 470"/>
            <p:cNvSpPr>
              <a:spLocks noChangeAspect="1"/>
            </p:cNvSpPr>
            <p:nvPr/>
          </p:nvSpPr>
          <p:spPr>
            <a:xfrm>
              <a:off x="4191000" y="1449656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72" name="Rectangle 471"/>
            <p:cNvSpPr>
              <a:spLocks noChangeAspect="1"/>
            </p:cNvSpPr>
            <p:nvPr/>
          </p:nvSpPr>
          <p:spPr>
            <a:xfrm>
              <a:off x="4191000" y="202879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473" name="Group 472"/>
          <p:cNvGrpSpPr/>
          <p:nvPr/>
        </p:nvGrpSpPr>
        <p:grpSpPr>
          <a:xfrm>
            <a:off x="5610962" y="2127548"/>
            <a:ext cx="180238" cy="1463526"/>
            <a:chOff x="4191000" y="1449656"/>
            <a:chExt cx="180238" cy="1463526"/>
          </a:xfrm>
          <a:solidFill>
            <a:schemeClr val="accent4"/>
          </a:solidFill>
        </p:grpSpPr>
        <p:sp>
          <p:nvSpPr>
            <p:cNvPr id="474" name="Rectangle 473"/>
            <p:cNvSpPr>
              <a:spLocks noChangeAspect="1"/>
            </p:cNvSpPr>
            <p:nvPr/>
          </p:nvSpPr>
          <p:spPr>
            <a:xfrm>
              <a:off x="4191000" y="1600286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75" name="Rectangle 474"/>
            <p:cNvSpPr>
              <a:spLocks noChangeAspect="1"/>
            </p:cNvSpPr>
            <p:nvPr/>
          </p:nvSpPr>
          <p:spPr>
            <a:xfrm>
              <a:off x="4191000" y="1743862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76" name="Rectangle 475"/>
            <p:cNvSpPr>
              <a:spLocks noChangeAspect="1"/>
            </p:cNvSpPr>
            <p:nvPr/>
          </p:nvSpPr>
          <p:spPr>
            <a:xfrm>
              <a:off x="4191000" y="2171700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77" name="Rectangle 476"/>
            <p:cNvSpPr>
              <a:spLocks noChangeAspect="1"/>
            </p:cNvSpPr>
            <p:nvPr/>
          </p:nvSpPr>
          <p:spPr>
            <a:xfrm>
              <a:off x="4191000" y="187639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78" name="Rectangle 477"/>
            <p:cNvSpPr>
              <a:spLocks noChangeAspect="1"/>
            </p:cNvSpPr>
            <p:nvPr/>
          </p:nvSpPr>
          <p:spPr>
            <a:xfrm>
              <a:off x="4191000" y="2320211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79" name="Rectangle 478"/>
            <p:cNvSpPr>
              <a:spLocks noChangeAspect="1"/>
            </p:cNvSpPr>
            <p:nvPr/>
          </p:nvSpPr>
          <p:spPr>
            <a:xfrm>
              <a:off x="4191000" y="2471640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0" name="Rectangle 479"/>
            <p:cNvSpPr>
              <a:spLocks noChangeAspect="1"/>
            </p:cNvSpPr>
            <p:nvPr/>
          </p:nvSpPr>
          <p:spPr>
            <a:xfrm>
              <a:off x="4191000" y="2618401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1" name="Rectangle 480"/>
            <p:cNvSpPr>
              <a:spLocks noChangeAspect="1"/>
            </p:cNvSpPr>
            <p:nvPr/>
          </p:nvSpPr>
          <p:spPr>
            <a:xfrm>
              <a:off x="4191000" y="276298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2" name="Rectangle 481"/>
            <p:cNvSpPr>
              <a:spLocks noChangeAspect="1"/>
            </p:cNvSpPr>
            <p:nvPr/>
          </p:nvSpPr>
          <p:spPr>
            <a:xfrm>
              <a:off x="4191000" y="1449656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3" name="Rectangle 482"/>
            <p:cNvSpPr>
              <a:spLocks noChangeAspect="1"/>
            </p:cNvSpPr>
            <p:nvPr/>
          </p:nvSpPr>
          <p:spPr>
            <a:xfrm>
              <a:off x="4191000" y="202879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484" name="Group 483"/>
          <p:cNvGrpSpPr/>
          <p:nvPr/>
        </p:nvGrpSpPr>
        <p:grpSpPr>
          <a:xfrm>
            <a:off x="5839562" y="2127548"/>
            <a:ext cx="180238" cy="1463526"/>
            <a:chOff x="4191000" y="1449656"/>
            <a:chExt cx="180238" cy="1463526"/>
          </a:xfrm>
          <a:solidFill>
            <a:schemeClr val="accent4"/>
          </a:solidFill>
        </p:grpSpPr>
        <p:sp>
          <p:nvSpPr>
            <p:cNvPr id="485" name="Rectangle 484"/>
            <p:cNvSpPr>
              <a:spLocks noChangeAspect="1"/>
            </p:cNvSpPr>
            <p:nvPr/>
          </p:nvSpPr>
          <p:spPr>
            <a:xfrm>
              <a:off x="4191000" y="1600286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6" name="Rectangle 485"/>
            <p:cNvSpPr>
              <a:spLocks noChangeAspect="1"/>
            </p:cNvSpPr>
            <p:nvPr/>
          </p:nvSpPr>
          <p:spPr>
            <a:xfrm>
              <a:off x="4191000" y="1743862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7" name="Rectangle 486"/>
            <p:cNvSpPr>
              <a:spLocks noChangeAspect="1"/>
            </p:cNvSpPr>
            <p:nvPr/>
          </p:nvSpPr>
          <p:spPr>
            <a:xfrm>
              <a:off x="4191000" y="2171700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8" name="Rectangle 487"/>
            <p:cNvSpPr>
              <a:spLocks noChangeAspect="1"/>
            </p:cNvSpPr>
            <p:nvPr/>
          </p:nvSpPr>
          <p:spPr>
            <a:xfrm>
              <a:off x="4191000" y="187639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9" name="Rectangle 488"/>
            <p:cNvSpPr>
              <a:spLocks noChangeAspect="1"/>
            </p:cNvSpPr>
            <p:nvPr/>
          </p:nvSpPr>
          <p:spPr>
            <a:xfrm>
              <a:off x="4191000" y="2320211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0" name="Rectangle 489"/>
            <p:cNvSpPr>
              <a:spLocks noChangeAspect="1"/>
            </p:cNvSpPr>
            <p:nvPr/>
          </p:nvSpPr>
          <p:spPr>
            <a:xfrm>
              <a:off x="4191000" y="2471640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1" name="Rectangle 490"/>
            <p:cNvSpPr>
              <a:spLocks noChangeAspect="1"/>
            </p:cNvSpPr>
            <p:nvPr/>
          </p:nvSpPr>
          <p:spPr>
            <a:xfrm>
              <a:off x="4191000" y="2618401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2" name="Rectangle 491"/>
            <p:cNvSpPr>
              <a:spLocks noChangeAspect="1"/>
            </p:cNvSpPr>
            <p:nvPr/>
          </p:nvSpPr>
          <p:spPr>
            <a:xfrm>
              <a:off x="4191000" y="276298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3" name="Rectangle 492"/>
            <p:cNvSpPr>
              <a:spLocks noChangeAspect="1"/>
            </p:cNvSpPr>
            <p:nvPr/>
          </p:nvSpPr>
          <p:spPr>
            <a:xfrm>
              <a:off x="4191000" y="1449656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4" name="Rectangle 493"/>
            <p:cNvSpPr>
              <a:spLocks noChangeAspect="1"/>
            </p:cNvSpPr>
            <p:nvPr/>
          </p:nvSpPr>
          <p:spPr>
            <a:xfrm>
              <a:off x="4191000" y="202879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495" name="Group 494"/>
          <p:cNvGrpSpPr/>
          <p:nvPr/>
        </p:nvGrpSpPr>
        <p:grpSpPr>
          <a:xfrm>
            <a:off x="6068162" y="2127548"/>
            <a:ext cx="180238" cy="1463526"/>
            <a:chOff x="4191000" y="1449656"/>
            <a:chExt cx="180238" cy="1463526"/>
          </a:xfrm>
          <a:solidFill>
            <a:schemeClr val="accent4"/>
          </a:solidFill>
        </p:grpSpPr>
        <p:sp>
          <p:nvSpPr>
            <p:cNvPr id="496" name="Rectangle 495"/>
            <p:cNvSpPr>
              <a:spLocks noChangeAspect="1"/>
            </p:cNvSpPr>
            <p:nvPr/>
          </p:nvSpPr>
          <p:spPr>
            <a:xfrm>
              <a:off x="4191000" y="1600286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7" name="Rectangle 496"/>
            <p:cNvSpPr>
              <a:spLocks noChangeAspect="1"/>
            </p:cNvSpPr>
            <p:nvPr/>
          </p:nvSpPr>
          <p:spPr>
            <a:xfrm>
              <a:off x="4191000" y="1743862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8" name="Rectangle 497"/>
            <p:cNvSpPr>
              <a:spLocks noChangeAspect="1"/>
            </p:cNvSpPr>
            <p:nvPr/>
          </p:nvSpPr>
          <p:spPr>
            <a:xfrm>
              <a:off x="4191000" y="2171700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9" name="Rectangle 498"/>
            <p:cNvSpPr>
              <a:spLocks noChangeAspect="1"/>
            </p:cNvSpPr>
            <p:nvPr/>
          </p:nvSpPr>
          <p:spPr>
            <a:xfrm>
              <a:off x="4191000" y="187639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0" name="Rectangle 499"/>
            <p:cNvSpPr>
              <a:spLocks noChangeAspect="1"/>
            </p:cNvSpPr>
            <p:nvPr/>
          </p:nvSpPr>
          <p:spPr>
            <a:xfrm>
              <a:off x="4191000" y="2320211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1" name="Rectangle 500"/>
            <p:cNvSpPr>
              <a:spLocks noChangeAspect="1"/>
            </p:cNvSpPr>
            <p:nvPr/>
          </p:nvSpPr>
          <p:spPr>
            <a:xfrm>
              <a:off x="4191000" y="2471640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2" name="Rectangle 501"/>
            <p:cNvSpPr>
              <a:spLocks noChangeAspect="1"/>
            </p:cNvSpPr>
            <p:nvPr/>
          </p:nvSpPr>
          <p:spPr>
            <a:xfrm>
              <a:off x="4191000" y="2618401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3" name="Rectangle 502"/>
            <p:cNvSpPr>
              <a:spLocks noChangeAspect="1"/>
            </p:cNvSpPr>
            <p:nvPr/>
          </p:nvSpPr>
          <p:spPr>
            <a:xfrm>
              <a:off x="4191000" y="276298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4" name="Rectangle 503"/>
            <p:cNvSpPr>
              <a:spLocks noChangeAspect="1"/>
            </p:cNvSpPr>
            <p:nvPr/>
          </p:nvSpPr>
          <p:spPr>
            <a:xfrm>
              <a:off x="4191000" y="1449656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5" name="Rectangle 504"/>
            <p:cNvSpPr>
              <a:spLocks noChangeAspect="1"/>
            </p:cNvSpPr>
            <p:nvPr/>
          </p:nvSpPr>
          <p:spPr>
            <a:xfrm>
              <a:off x="4191000" y="202879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506" name="Group 505"/>
          <p:cNvGrpSpPr/>
          <p:nvPr/>
        </p:nvGrpSpPr>
        <p:grpSpPr>
          <a:xfrm>
            <a:off x="6296762" y="2127548"/>
            <a:ext cx="180238" cy="1463526"/>
            <a:chOff x="4191000" y="1449656"/>
            <a:chExt cx="180238" cy="1463526"/>
          </a:xfrm>
          <a:solidFill>
            <a:schemeClr val="accent4"/>
          </a:solidFill>
        </p:grpSpPr>
        <p:sp>
          <p:nvSpPr>
            <p:cNvPr id="507" name="Rectangle 506"/>
            <p:cNvSpPr>
              <a:spLocks noChangeAspect="1"/>
            </p:cNvSpPr>
            <p:nvPr/>
          </p:nvSpPr>
          <p:spPr>
            <a:xfrm>
              <a:off x="4191000" y="1600286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8" name="Rectangle 507"/>
            <p:cNvSpPr>
              <a:spLocks noChangeAspect="1"/>
            </p:cNvSpPr>
            <p:nvPr/>
          </p:nvSpPr>
          <p:spPr>
            <a:xfrm>
              <a:off x="4191000" y="1743862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9" name="Rectangle 508"/>
            <p:cNvSpPr>
              <a:spLocks noChangeAspect="1"/>
            </p:cNvSpPr>
            <p:nvPr/>
          </p:nvSpPr>
          <p:spPr>
            <a:xfrm>
              <a:off x="4191000" y="2171700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10" name="Rectangle 509"/>
            <p:cNvSpPr>
              <a:spLocks noChangeAspect="1"/>
            </p:cNvSpPr>
            <p:nvPr/>
          </p:nvSpPr>
          <p:spPr>
            <a:xfrm>
              <a:off x="4191000" y="187639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11" name="Rectangle 510"/>
            <p:cNvSpPr>
              <a:spLocks noChangeAspect="1"/>
            </p:cNvSpPr>
            <p:nvPr/>
          </p:nvSpPr>
          <p:spPr>
            <a:xfrm>
              <a:off x="4191000" y="2320211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12" name="Rectangle 511"/>
            <p:cNvSpPr>
              <a:spLocks noChangeAspect="1"/>
            </p:cNvSpPr>
            <p:nvPr/>
          </p:nvSpPr>
          <p:spPr>
            <a:xfrm>
              <a:off x="4191000" y="2471640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13" name="Rectangle 512"/>
            <p:cNvSpPr>
              <a:spLocks noChangeAspect="1"/>
            </p:cNvSpPr>
            <p:nvPr/>
          </p:nvSpPr>
          <p:spPr>
            <a:xfrm>
              <a:off x="4191000" y="2618401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14" name="Rectangle 513"/>
            <p:cNvSpPr>
              <a:spLocks noChangeAspect="1"/>
            </p:cNvSpPr>
            <p:nvPr/>
          </p:nvSpPr>
          <p:spPr>
            <a:xfrm>
              <a:off x="4191000" y="276298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15" name="Rectangle 514"/>
            <p:cNvSpPr>
              <a:spLocks noChangeAspect="1"/>
            </p:cNvSpPr>
            <p:nvPr/>
          </p:nvSpPr>
          <p:spPr>
            <a:xfrm>
              <a:off x="4191000" y="1449656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16" name="Rectangle 515"/>
            <p:cNvSpPr>
              <a:spLocks noChangeAspect="1"/>
            </p:cNvSpPr>
            <p:nvPr/>
          </p:nvSpPr>
          <p:spPr>
            <a:xfrm>
              <a:off x="4191000" y="202879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517" name="Group 516"/>
          <p:cNvGrpSpPr/>
          <p:nvPr/>
        </p:nvGrpSpPr>
        <p:grpSpPr>
          <a:xfrm>
            <a:off x="5257800" y="2171700"/>
            <a:ext cx="180238" cy="1463526"/>
            <a:chOff x="4191000" y="1449656"/>
            <a:chExt cx="180238" cy="1463526"/>
          </a:xfrm>
          <a:solidFill>
            <a:schemeClr val="accent4"/>
          </a:solidFill>
        </p:grpSpPr>
        <p:sp>
          <p:nvSpPr>
            <p:cNvPr id="518" name="Rectangle 517"/>
            <p:cNvSpPr>
              <a:spLocks noChangeAspect="1"/>
            </p:cNvSpPr>
            <p:nvPr/>
          </p:nvSpPr>
          <p:spPr>
            <a:xfrm>
              <a:off x="4191000" y="1600286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19" name="Rectangle 518"/>
            <p:cNvSpPr>
              <a:spLocks noChangeAspect="1"/>
            </p:cNvSpPr>
            <p:nvPr/>
          </p:nvSpPr>
          <p:spPr>
            <a:xfrm>
              <a:off x="4191000" y="1743862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20" name="Rectangle 519"/>
            <p:cNvSpPr>
              <a:spLocks noChangeAspect="1"/>
            </p:cNvSpPr>
            <p:nvPr/>
          </p:nvSpPr>
          <p:spPr>
            <a:xfrm>
              <a:off x="4191000" y="2171700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21" name="Rectangle 520"/>
            <p:cNvSpPr>
              <a:spLocks noChangeAspect="1"/>
            </p:cNvSpPr>
            <p:nvPr/>
          </p:nvSpPr>
          <p:spPr>
            <a:xfrm>
              <a:off x="4191000" y="187639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22" name="Rectangle 521"/>
            <p:cNvSpPr>
              <a:spLocks noChangeAspect="1"/>
            </p:cNvSpPr>
            <p:nvPr/>
          </p:nvSpPr>
          <p:spPr>
            <a:xfrm>
              <a:off x="4191000" y="2320211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23" name="Rectangle 522"/>
            <p:cNvSpPr>
              <a:spLocks noChangeAspect="1"/>
            </p:cNvSpPr>
            <p:nvPr/>
          </p:nvSpPr>
          <p:spPr>
            <a:xfrm>
              <a:off x="4191000" y="2471640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24" name="Rectangle 523"/>
            <p:cNvSpPr>
              <a:spLocks noChangeAspect="1"/>
            </p:cNvSpPr>
            <p:nvPr/>
          </p:nvSpPr>
          <p:spPr>
            <a:xfrm>
              <a:off x="4191000" y="2618401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25" name="Rectangle 524"/>
            <p:cNvSpPr>
              <a:spLocks noChangeAspect="1"/>
            </p:cNvSpPr>
            <p:nvPr/>
          </p:nvSpPr>
          <p:spPr>
            <a:xfrm>
              <a:off x="4191000" y="276298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26" name="Rectangle 525"/>
            <p:cNvSpPr>
              <a:spLocks noChangeAspect="1"/>
            </p:cNvSpPr>
            <p:nvPr/>
          </p:nvSpPr>
          <p:spPr>
            <a:xfrm>
              <a:off x="4191000" y="1449656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27" name="Rectangle 526"/>
            <p:cNvSpPr>
              <a:spLocks noChangeAspect="1"/>
            </p:cNvSpPr>
            <p:nvPr/>
          </p:nvSpPr>
          <p:spPr>
            <a:xfrm>
              <a:off x="4191000" y="2028793"/>
              <a:ext cx="180238" cy="150199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815" name="Group 814"/>
          <p:cNvGrpSpPr/>
          <p:nvPr/>
        </p:nvGrpSpPr>
        <p:grpSpPr>
          <a:xfrm>
            <a:off x="7622763" y="2019300"/>
            <a:ext cx="180238" cy="1828800"/>
            <a:chOff x="7622763" y="2019300"/>
            <a:chExt cx="180238" cy="1828800"/>
          </a:xfrm>
        </p:grpSpPr>
        <p:sp>
          <p:nvSpPr>
            <p:cNvPr id="317" name="Rectangle 316"/>
            <p:cNvSpPr>
              <a:spLocks noChangeAspect="1"/>
            </p:cNvSpPr>
            <p:nvPr/>
          </p:nvSpPr>
          <p:spPr>
            <a:xfrm>
              <a:off x="7622763" y="2019300"/>
              <a:ext cx="180238" cy="150199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28" name="Rectangle 527"/>
            <p:cNvSpPr>
              <a:spLocks noChangeAspect="1"/>
            </p:cNvSpPr>
            <p:nvPr/>
          </p:nvSpPr>
          <p:spPr>
            <a:xfrm>
              <a:off x="7622763" y="2206774"/>
              <a:ext cx="180238" cy="150199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29" name="Rectangle 528"/>
            <p:cNvSpPr>
              <a:spLocks noChangeAspect="1"/>
            </p:cNvSpPr>
            <p:nvPr/>
          </p:nvSpPr>
          <p:spPr>
            <a:xfrm>
              <a:off x="7622763" y="2384574"/>
              <a:ext cx="180238" cy="150199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30" name="Rectangle 529"/>
            <p:cNvSpPr>
              <a:spLocks noChangeAspect="1"/>
            </p:cNvSpPr>
            <p:nvPr/>
          </p:nvSpPr>
          <p:spPr>
            <a:xfrm>
              <a:off x="7622763" y="2562374"/>
              <a:ext cx="180238" cy="150199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31" name="Rectangle 530"/>
            <p:cNvSpPr>
              <a:spLocks noChangeAspect="1"/>
            </p:cNvSpPr>
            <p:nvPr/>
          </p:nvSpPr>
          <p:spPr>
            <a:xfrm>
              <a:off x="7622763" y="2740174"/>
              <a:ext cx="180238" cy="150199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32" name="Rectangle 531"/>
            <p:cNvSpPr>
              <a:spLocks noChangeAspect="1"/>
            </p:cNvSpPr>
            <p:nvPr/>
          </p:nvSpPr>
          <p:spPr>
            <a:xfrm>
              <a:off x="7622763" y="2935901"/>
              <a:ext cx="180238" cy="150199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33" name="Rectangle 532"/>
            <p:cNvSpPr>
              <a:spLocks noChangeAspect="1"/>
            </p:cNvSpPr>
            <p:nvPr/>
          </p:nvSpPr>
          <p:spPr>
            <a:xfrm>
              <a:off x="7622763" y="3126401"/>
              <a:ext cx="180238" cy="150199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34" name="Rectangle 533"/>
            <p:cNvSpPr>
              <a:spLocks noChangeAspect="1"/>
            </p:cNvSpPr>
            <p:nvPr/>
          </p:nvSpPr>
          <p:spPr>
            <a:xfrm>
              <a:off x="7622763" y="3316901"/>
              <a:ext cx="180238" cy="150199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35" name="Rectangle 534"/>
            <p:cNvSpPr>
              <a:spLocks noChangeAspect="1"/>
            </p:cNvSpPr>
            <p:nvPr/>
          </p:nvSpPr>
          <p:spPr>
            <a:xfrm>
              <a:off x="7622763" y="3505200"/>
              <a:ext cx="180238" cy="150199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36" name="Rectangle 535"/>
            <p:cNvSpPr>
              <a:spLocks noChangeAspect="1"/>
            </p:cNvSpPr>
            <p:nvPr/>
          </p:nvSpPr>
          <p:spPr>
            <a:xfrm>
              <a:off x="7622763" y="3697901"/>
              <a:ext cx="180238" cy="150199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723" name="Text Placeholder 2"/>
          <p:cNvSpPr txBox="1">
            <a:spLocks/>
          </p:cNvSpPr>
          <p:nvPr/>
        </p:nvSpPr>
        <p:spPr bwMode="auto">
          <a:xfrm>
            <a:off x="1371600" y="3848100"/>
            <a:ext cx="1600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/>
                </a:solidFill>
                <a:latin typeface="Orly's Font 2" pitchFamily="66" charset="0"/>
              </a:rPr>
              <a:t>100</a:t>
            </a:r>
            <a:endParaRPr lang="en-US" sz="2800" dirty="0">
              <a:solidFill>
                <a:schemeClr val="accent6"/>
              </a:solidFill>
              <a:latin typeface="Orly's Font 2" pitchFamily="66" charset="0"/>
            </a:endParaRPr>
          </a:p>
        </p:txBody>
      </p:sp>
      <p:sp>
        <p:nvSpPr>
          <p:cNvPr id="733" name="Text Placeholder 2"/>
          <p:cNvSpPr txBox="1">
            <a:spLocks/>
          </p:cNvSpPr>
          <p:nvPr/>
        </p:nvSpPr>
        <p:spPr bwMode="auto">
          <a:xfrm>
            <a:off x="4876800" y="3848100"/>
            <a:ext cx="825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4"/>
                </a:solidFill>
                <a:latin typeface="Orly's Font 2" pitchFamily="66" charset="0"/>
              </a:rPr>
              <a:t>100</a:t>
            </a:r>
            <a:endParaRPr lang="en-US" sz="2800" dirty="0">
              <a:solidFill>
                <a:schemeClr val="accent4"/>
              </a:solidFill>
              <a:latin typeface="Orly's Font 2" pitchFamily="66" charset="0"/>
            </a:endParaRPr>
          </a:p>
        </p:txBody>
      </p:sp>
      <p:sp>
        <p:nvSpPr>
          <p:cNvPr id="810" name="Equal 809"/>
          <p:cNvSpPr/>
          <p:nvPr/>
        </p:nvSpPr>
        <p:spPr>
          <a:xfrm>
            <a:off x="3429000" y="2628900"/>
            <a:ext cx="609600" cy="533400"/>
          </a:xfrm>
          <a:prstGeom prst="mathEqual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11" name="Equal 810"/>
          <p:cNvSpPr/>
          <p:nvPr/>
        </p:nvSpPr>
        <p:spPr>
          <a:xfrm>
            <a:off x="6248400" y="2705100"/>
            <a:ext cx="609600" cy="533400"/>
          </a:xfrm>
          <a:prstGeom prst="mathEqual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19" name="Text Placeholder 2"/>
          <p:cNvSpPr txBox="1">
            <a:spLocks/>
          </p:cNvSpPr>
          <p:nvPr/>
        </p:nvSpPr>
        <p:spPr bwMode="auto">
          <a:xfrm>
            <a:off x="7315200" y="4000500"/>
            <a:ext cx="825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10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320" name="Text Placeholder 2"/>
          <p:cNvSpPr txBox="1">
            <a:spLocks/>
          </p:cNvSpPr>
          <p:nvPr/>
        </p:nvSpPr>
        <p:spPr bwMode="auto">
          <a:xfrm>
            <a:off x="4953000" y="4000500"/>
            <a:ext cx="825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4"/>
                </a:solidFill>
                <a:latin typeface="Orly's Font 2" pitchFamily="66" charset="0"/>
              </a:rPr>
              <a:t>10</a:t>
            </a:r>
            <a:endParaRPr lang="en-US" sz="2800" dirty="0">
              <a:solidFill>
                <a:schemeClr val="accent4"/>
              </a:solidFill>
              <a:latin typeface="Orly's Font 2" pitchFamily="66" charset="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8340877">
            <a:off x="947658" y="1936292"/>
            <a:ext cx="1120793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1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7867169">
            <a:off x="4452858" y="2088691"/>
            <a:ext cx="1120793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mp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5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8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7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4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5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4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4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4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4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4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8" presetClass="emp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49" dur="5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3" grpId="1" build="allAtOnce"/>
      <p:bldP spid="723" grpId="2" build="allAtOnce"/>
      <p:bldP spid="733" grpId="0" build="p"/>
      <p:bldP spid="733" grpId="1" build="allAtOnce"/>
      <p:bldP spid="810" grpId="0" animBg="1"/>
      <p:bldP spid="810" grpId="1" animBg="1"/>
      <p:bldP spid="811" grpId="1" animBg="1"/>
      <p:bldP spid="319" grpId="0" build="p"/>
      <p:bldP spid="320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1" name="Picture 68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4000" y="3187700"/>
            <a:ext cx="6197600" cy="660400"/>
          </a:xfrm>
          <a:prstGeom prst="rect">
            <a:avLst/>
          </a:prstGeom>
        </p:spPr>
      </p:pic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2971800" y="276880"/>
            <a:ext cx="5715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Subtract 752 - 236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4" name="tabl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1800" y="1000115"/>
            <a:ext cx="5791200" cy="409586"/>
          </a:xfrm>
          <a:prstGeom prst="rect">
            <a:avLst/>
          </a:prstGeom>
        </p:spPr>
      </p:pic>
      <p:sp>
        <p:nvSpPr>
          <p:cNvPr id="6" name="Text Placeholder 2"/>
          <p:cNvSpPr txBox="1">
            <a:spLocks/>
          </p:cNvSpPr>
          <p:nvPr/>
        </p:nvSpPr>
        <p:spPr bwMode="auto">
          <a:xfrm>
            <a:off x="939800" y="2081212"/>
            <a:ext cx="1295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7 5 2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685800" y="3858280"/>
            <a:ext cx="1473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-2 3 6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2" name="Group 229"/>
          <p:cNvGrpSpPr>
            <a:grpSpLocks noChangeAspect="1"/>
          </p:cNvGrpSpPr>
          <p:nvPr/>
        </p:nvGrpSpPr>
        <p:grpSpPr>
          <a:xfrm>
            <a:off x="3094346" y="1485900"/>
            <a:ext cx="1401454" cy="11430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5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331" name="Rectangle 33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2" name="Rectangle 33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3" name="Rectangle 33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4" name="Rectangle 33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5" name="Rectangle 33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6" name="Rectangle 33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7" name="Rectangle 33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8" name="Rectangle 33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9" name="Rectangle 33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0" name="Rectangle 33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321" name="Rectangle 32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2" name="Rectangle 32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3" name="Rectangle 32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4" name="Rectangle 32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5" name="Rectangle 32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6" name="Rectangle 32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7" name="Rectangle 32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8" name="Rectangle 32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9" name="Rectangle 32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0" name="Rectangle 32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311" name="Rectangle 31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2" name="Rectangle 31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3" name="Rectangle 31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4" name="Rectangle 31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5" name="Rectangle 31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6" name="Rectangle 31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7" name="Rectangle 31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8" name="Rectangle 31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9" name="Rectangle 31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0" name="Rectangle 31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301" name="Rectangle 30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2" name="Rectangle 30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3" name="Rectangle 30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4" name="Rectangle 30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5" name="Rectangle 30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6" name="Rectangle 30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7" name="Rectangle 30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8" name="Rectangle 30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9" name="Rectangle 30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0" name="Rectangle 30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91" name="Rectangle 29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2" name="Rectangle 29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3" name="Rectangle 29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4" name="Rectangle 29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5" name="Rectangle 29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6" name="Rectangle 29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7" name="Rectangle 29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8" name="Rectangle 29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9" name="Rectangle 29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0" name="Rectangle 29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81" name="Rectangle 28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2" name="Rectangle 28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3" name="Rectangle 28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4" name="Rectangle 28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5" name="Rectangle 28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6" name="Rectangle 28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7" name="Rectangle 28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8" name="Rectangle 28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9" name="Rectangle 28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0" name="Rectangle 28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71" name="Rectangle 27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2" name="Rectangle 27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3" name="Rectangle 27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4" name="Rectangle 27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5" name="Rectangle 27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6" name="Rectangle 27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7" name="Rectangle 27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8" name="Rectangle 27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9" name="Rectangle 27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0" name="Rectangle 27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61" name="Rectangle 26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2" name="Rectangle 26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3" name="Rectangle 26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4" name="Rectangle 26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5" name="Rectangle 26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6" name="Rectangle 26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7" name="Rectangle 26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8" name="Rectangle 26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9" name="Rectangle 26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0" name="Rectangle 26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51" name="Rectangle 25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2" name="Rectangle 25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3" name="Rectangle 25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4" name="Rectangle 25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5" name="Rectangle 25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6" name="Rectangle 25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7" name="Rectangle 25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8" name="Rectangle 25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9" name="Rectangle 25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0" name="Rectangle 25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41" name="Rectangle 24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2" name="Rectangle 24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3" name="Rectangle 24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4" name="Rectangle 24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5" name="Rectangle 24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6" name="Rectangle 24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7" name="Rectangle 24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8" name="Rectangle 24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9" name="Rectangle 24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0" name="Rectangle 24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7" name="Group 973"/>
          <p:cNvGrpSpPr>
            <a:grpSpLocks noChangeAspect="1"/>
          </p:cNvGrpSpPr>
          <p:nvPr/>
        </p:nvGrpSpPr>
        <p:grpSpPr>
          <a:xfrm>
            <a:off x="5874539" y="17907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975" name="Rectangle 974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76" name="Rectangle 975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77" name="Rectangle 976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78" name="Rectangle 977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79" name="Rectangle 978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0" name="Rectangle 979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1" name="Rectangle 980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2" name="Rectangle 981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3" name="Rectangle 982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4" name="Rectangle 983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014" name="Rectangle 1013"/>
          <p:cNvSpPr>
            <a:spLocks noChangeAspect="1"/>
          </p:cNvSpPr>
          <p:nvPr/>
        </p:nvSpPr>
        <p:spPr>
          <a:xfrm>
            <a:off x="7993867" y="1866900"/>
            <a:ext cx="159533" cy="132946"/>
          </a:xfrm>
          <a:prstGeom prst="rect">
            <a:avLst/>
          </a:prstGeom>
          <a:solidFill>
            <a:srgbClr val="E86D1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18" name="Group 1125"/>
          <p:cNvGrpSpPr>
            <a:grpSpLocks noChangeAspect="1"/>
          </p:cNvGrpSpPr>
          <p:nvPr/>
        </p:nvGrpSpPr>
        <p:grpSpPr>
          <a:xfrm>
            <a:off x="3246746" y="1638300"/>
            <a:ext cx="1401454" cy="11430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19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27" name="Rectangle 122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8" name="Rectangle 122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9" name="Rectangle 122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0" name="Rectangle 122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1" name="Rectangle 123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2" name="Rectangle 123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3" name="Rectangle 123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4" name="Rectangle 123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5" name="Rectangle 123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6" name="Rectangle 123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0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17" name="Rectangle 121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8" name="Rectangle 121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9" name="Rectangle 121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0" name="Rectangle 121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1" name="Rectangle 122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2" name="Rectangle 122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3" name="Rectangle 122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4" name="Rectangle 122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5" name="Rectangle 122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6" name="Rectangle 122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1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07" name="Rectangle 120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8" name="Rectangle 120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9" name="Rectangle 120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0" name="Rectangle 120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1" name="Rectangle 121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2" name="Rectangle 121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3" name="Rectangle 121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4" name="Rectangle 121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5" name="Rectangle 121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6" name="Rectangle 121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2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97" name="Rectangle 119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8" name="Rectangle 119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9" name="Rectangle 119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0" name="Rectangle 119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1" name="Rectangle 120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2" name="Rectangle 120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3" name="Rectangle 120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4" name="Rectangle 120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5" name="Rectangle 120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6" name="Rectangle 120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87" name="Rectangle 118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8" name="Rectangle 118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9" name="Rectangle 118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0" name="Rectangle 118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1" name="Rectangle 119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2" name="Rectangle 119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3" name="Rectangle 119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4" name="Rectangle 119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5" name="Rectangle 119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6" name="Rectangle 119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4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77" name="Rectangle 117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8" name="Rectangle 117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9" name="Rectangle 117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0" name="Rectangle 117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1" name="Rectangle 118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2" name="Rectangle 118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3" name="Rectangle 118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4" name="Rectangle 118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5" name="Rectangle 118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6" name="Rectangle 118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5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67" name="Rectangle 116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8" name="Rectangle 116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9" name="Rectangle 116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0" name="Rectangle 116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1" name="Rectangle 117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2" name="Rectangle 117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3" name="Rectangle 117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4" name="Rectangle 117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5" name="Rectangle 117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6" name="Rectangle 117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6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57" name="Rectangle 115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8" name="Rectangle 115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9" name="Rectangle 115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0" name="Rectangle 115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1" name="Rectangle 116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2" name="Rectangle 116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3" name="Rectangle 116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4" name="Rectangle 116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5" name="Rectangle 116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6" name="Rectangle 116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7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47" name="Rectangle 114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8" name="Rectangle 114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9" name="Rectangle 114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0" name="Rectangle 114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1" name="Rectangle 115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2" name="Rectangle 115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3" name="Rectangle 115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4" name="Rectangle 115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5" name="Rectangle 115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6" name="Rectangle 115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8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37" name="Rectangle 113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8" name="Rectangle 113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9" name="Rectangle 113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0" name="Rectangle 113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1" name="Rectangle 114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2" name="Rectangle 114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3" name="Rectangle 114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4" name="Rectangle 114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5" name="Rectangle 114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6" name="Rectangle 114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9" name="Group 1236"/>
          <p:cNvGrpSpPr>
            <a:grpSpLocks noChangeAspect="1"/>
          </p:cNvGrpSpPr>
          <p:nvPr/>
        </p:nvGrpSpPr>
        <p:grpSpPr>
          <a:xfrm>
            <a:off x="3399146" y="1790700"/>
            <a:ext cx="1401454" cy="11430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30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338" name="Rectangle 133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9" name="Rectangle 133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0" name="Rectangle 133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1" name="Rectangle 134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2" name="Rectangle 134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3" name="Rectangle 134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4" name="Rectangle 134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5" name="Rectangle 134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6" name="Rectangle 134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7" name="Rectangle 134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1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328" name="Rectangle 132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9" name="Rectangle 132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0" name="Rectangle 132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1" name="Rectangle 133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2" name="Rectangle 133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3" name="Rectangle 133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4" name="Rectangle 133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5" name="Rectangle 133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6" name="Rectangle 133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7" name="Rectangle 133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00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318" name="Rectangle 131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9" name="Rectangle 131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0" name="Rectangle 131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1" name="Rectangle 132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2" name="Rectangle 132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3" name="Rectangle 132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4" name="Rectangle 132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5" name="Rectangle 132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6" name="Rectangle 132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7" name="Rectangle 132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01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308" name="Rectangle 130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9" name="Rectangle 130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0" name="Rectangle 130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1" name="Rectangle 131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2" name="Rectangle 131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3" name="Rectangle 131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4" name="Rectangle 131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5" name="Rectangle 131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6" name="Rectangle 131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7" name="Rectangle 131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02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98" name="Rectangle 129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9" name="Rectangle 129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0" name="Rectangle 129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1" name="Rectangle 130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2" name="Rectangle 130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3" name="Rectangle 130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4" name="Rectangle 130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5" name="Rectangle 130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6" name="Rectangle 130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7" name="Rectangle 130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03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88" name="Rectangle 128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9" name="Rectangle 128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0" name="Rectangle 128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1" name="Rectangle 129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2" name="Rectangle 129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3" name="Rectangle 129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4" name="Rectangle 129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5" name="Rectangle 129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6" name="Rectangle 129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7" name="Rectangle 129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04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1278" name="Rectangle 127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9" name="Rectangle 127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0" name="Rectangle 1279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1" name="Rectangle 128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2" name="Rectangle 128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3" name="Rectangle 128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4" name="Rectangle 128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5" name="Rectangle 128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6" name="Rectangle 128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7" name="Rectangle 128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05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68" name="Rectangle 126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9" name="Rectangle 126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0" name="Rectangle 126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1" name="Rectangle 127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2" name="Rectangle 127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3" name="Rectangle 127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4" name="Rectangle 127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5" name="Rectangle 127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6" name="Rectangle 127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7" name="Rectangle 127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06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58" name="Rectangle 125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9" name="Rectangle 125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0" name="Rectangle 125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1" name="Rectangle 126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2" name="Rectangle 126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3" name="Rectangle 126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4" name="Rectangle 126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5" name="Rectangle 126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6" name="Rectangle 126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7" name="Rectangle 126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07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48" name="Rectangle 124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9" name="Rectangle 124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0" name="Rectangle 124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1" name="Rectangle 125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2" name="Rectangle 125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3" name="Rectangle 125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4" name="Rectangle 125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5" name="Rectangle 125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6" name="Rectangle 125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7" name="Rectangle 125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08" name="Group 1347"/>
          <p:cNvGrpSpPr>
            <a:grpSpLocks noChangeAspect="1"/>
          </p:cNvGrpSpPr>
          <p:nvPr/>
        </p:nvGrpSpPr>
        <p:grpSpPr>
          <a:xfrm>
            <a:off x="6096000" y="17907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1349" name="Rectangle 1348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0" name="Rectangle 1349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1" name="Rectangle 1350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2" name="Rectangle 1351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3" name="Rectangle 1352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4" name="Rectangle 1353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5" name="Rectangle 1354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6" name="Rectangle 1355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7" name="Rectangle 1356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8" name="Rectangle 1357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809" name="Group 1358"/>
          <p:cNvGrpSpPr>
            <a:grpSpLocks noChangeAspect="1"/>
          </p:cNvGrpSpPr>
          <p:nvPr/>
        </p:nvGrpSpPr>
        <p:grpSpPr>
          <a:xfrm>
            <a:off x="6324600" y="17907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1360" name="Rectangle 1359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61" name="Rectangle 1360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62" name="Rectangle 1361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63" name="Rectangle 1362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64" name="Rectangle 1363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65" name="Rectangle 1364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66" name="Rectangle 1365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67" name="Rectangle 1366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68" name="Rectangle 1367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69" name="Rectangle 1368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810" name="Group 1380"/>
          <p:cNvGrpSpPr>
            <a:grpSpLocks noChangeAspect="1"/>
          </p:cNvGrpSpPr>
          <p:nvPr/>
        </p:nvGrpSpPr>
        <p:grpSpPr>
          <a:xfrm>
            <a:off x="6781800" y="17907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1382" name="Rectangle 1381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83" name="Rectangle 1382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84" name="Rectangle 1383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85" name="Rectangle 1384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86" name="Rectangle 1385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87" name="Rectangle 1386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88" name="Rectangle 1387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89" name="Rectangle 1388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90" name="Rectangle 1389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91" name="Rectangle 1390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414" name="Rectangle 1413"/>
          <p:cNvSpPr>
            <a:spLocks noChangeAspect="1"/>
          </p:cNvSpPr>
          <p:nvPr/>
        </p:nvSpPr>
        <p:spPr>
          <a:xfrm>
            <a:off x="7993867" y="2095500"/>
            <a:ext cx="159533" cy="132946"/>
          </a:xfrm>
          <a:prstGeom prst="rect">
            <a:avLst/>
          </a:prstGeom>
          <a:solidFill>
            <a:srgbClr val="E86D1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813" name="Group 1659"/>
          <p:cNvGrpSpPr>
            <a:grpSpLocks noChangeAspect="1"/>
          </p:cNvGrpSpPr>
          <p:nvPr/>
        </p:nvGrpSpPr>
        <p:grpSpPr>
          <a:xfrm>
            <a:off x="3551546" y="1943100"/>
            <a:ext cx="1401454" cy="11430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814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761" name="Rectangle 176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2" name="Rectangle 176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3" name="Rectangle 176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4" name="Rectangle 176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5" name="Rectangle 176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6" name="Rectangle 176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7" name="Rectangle 176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8" name="Rectangle 176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9" name="Rectangle 176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0" name="Rectangle 176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15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751" name="Rectangle 175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2" name="Rectangle 175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3" name="Rectangle 175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4" name="Rectangle 175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5" name="Rectangle 175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6" name="Rectangle 175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7" name="Rectangle 175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8" name="Rectangle 175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9" name="Rectangle 175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0" name="Rectangle 175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16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741" name="Rectangle 174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2" name="Rectangle 174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3" name="Rectangle 174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4" name="Rectangle 174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5" name="Rectangle 174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6" name="Rectangle 174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7" name="Rectangle 174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8" name="Rectangle 174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9" name="Rectangle 174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0" name="Rectangle 174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17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731" name="Rectangle 173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2" name="Rectangle 173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3" name="Rectangle 173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4" name="Rectangle 173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5" name="Rectangle 173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6" name="Rectangle 173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7" name="Rectangle 173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8" name="Rectangle 173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9" name="Rectangle 173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0" name="Rectangle 173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18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721" name="Rectangle 172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2" name="Rectangle 172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3" name="Rectangle 172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4" name="Rectangle 172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5" name="Rectangle 172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6" name="Rectangle 172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7" name="Rectangle 172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8" name="Rectangle 172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9" name="Rectangle 172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0" name="Rectangle 172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19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711" name="Rectangle 171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2" name="Rectangle 171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3" name="Rectangle 171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4" name="Rectangle 171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5" name="Rectangle 171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6" name="Rectangle 171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7" name="Rectangle 171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8" name="Rectangle 171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9" name="Rectangle 171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0" name="Rectangle 171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20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1701" name="Rectangle 170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2" name="Rectangle 170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3" name="Rectangle 1702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4" name="Rectangle 170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5" name="Rectangle 170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6" name="Rectangle 170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7" name="Rectangle 170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8" name="Rectangle 170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9" name="Rectangle 170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0" name="Rectangle 170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21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691" name="Rectangle 169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2" name="Rectangle 169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3" name="Rectangle 169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4" name="Rectangle 169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5" name="Rectangle 169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6" name="Rectangle 169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7" name="Rectangle 169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8" name="Rectangle 169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9" name="Rectangle 169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0" name="Rectangle 169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25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681" name="Rectangle 168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2" name="Rectangle 168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3" name="Rectangle 168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4" name="Rectangle 168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5" name="Rectangle 168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6" name="Rectangle 168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7" name="Rectangle 168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8" name="Rectangle 168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9" name="Rectangle 168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0" name="Rectangle 168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26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671" name="Rectangle 167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2" name="Rectangle 167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3" name="Rectangle 167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4" name="Rectangle 167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5" name="Rectangle 167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6" name="Rectangle 167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7" name="Rectangle 167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8" name="Rectangle 167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9" name="Rectangle 167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0" name="Rectangle 167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27" name="Group 1770"/>
          <p:cNvGrpSpPr>
            <a:grpSpLocks noChangeAspect="1"/>
          </p:cNvGrpSpPr>
          <p:nvPr/>
        </p:nvGrpSpPr>
        <p:grpSpPr>
          <a:xfrm>
            <a:off x="6553200" y="17907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1772" name="Rectangle 1771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73" name="Rectangle 1772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74" name="Rectangle 1773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75" name="Rectangle 1774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76" name="Rectangle 1775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77" name="Rectangle 1776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78" name="Rectangle 1777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79" name="Rectangle 1778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80" name="Rectangle 1779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81" name="Rectangle 1780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788" name="Oval 1787"/>
          <p:cNvSpPr/>
          <p:nvPr/>
        </p:nvSpPr>
        <p:spPr>
          <a:xfrm>
            <a:off x="7315200" y="952500"/>
            <a:ext cx="1371600" cy="5334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99" name="Pentagon 1798"/>
          <p:cNvSpPr/>
          <p:nvPr/>
        </p:nvSpPr>
        <p:spPr>
          <a:xfrm>
            <a:off x="5943600" y="3924300"/>
            <a:ext cx="990600" cy="635000"/>
          </a:xfrm>
          <a:prstGeom prst="homePlat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rgbClr val="0078AE"/>
                </a:solidFill>
                <a:latin typeface="Orly's Font 2" pitchFamily="66" charset="0"/>
              </a:rPr>
              <a:t>1 0</a:t>
            </a:r>
          </a:p>
        </p:txBody>
      </p:sp>
      <p:sp>
        <p:nvSpPr>
          <p:cNvPr id="1800" name="Pentagon 1799"/>
          <p:cNvSpPr/>
          <p:nvPr/>
        </p:nvSpPr>
        <p:spPr>
          <a:xfrm>
            <a:off x="7620000" y="3924300"/>
            <a:ext cx="685800" cy="635000"/>
          </a:xfrm>
          <a:prstGeom prst="homePlat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rgbClr val="0078AE"/>
                </a:solidFill>
                <a:latin typeface="Orly's Font 2" pitchFamily="66" charset="0"/>
              </a:rPr>
              <a:t>6</a:t>
            </a:r>
          </a:p>
        </p:txBody>
      </p:sp>
      <p:sp>
        <p:nvSpPr>
          <p:cNvPr id="1801" name="Rectangle 1800"/>
          <p:cNvSpPr/>
          <p:nvPr/>
        </p:nvSpPr>
        <p:spPr>
          <a:xfrm>
            <a:off x="5181602" y="4000501"/>
            <a:ext cx="331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accent1"/>
                </a:solidFill>
                <a:latin typeface="Orly's Font 2" pitchFamily="66" charset="0"/>
              </a:rPr>
              <a:t>+</a:t>
            </a:r>
            <a:endParaRPr lang="en-US" sz="2400" dirty="0"/>
          </a:p>
        </p:txBody>
      </p:sp>
      <p:sp>
        <p:nvSpPr>
          <p:cNvPr id="1802" name="Rectangle 1801"/>
          <p:cNvSpPr/>
          <p:nvPr/>
        </p:nvSpPr>
        <p:spPr>
          <a:xfrm>
            <a:off x="7086602" y="4000501"/>
            <a:ext cx="331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accent1"/>
                </a:solidFill>
                <a:latin typeface="Orly's Font 2" pitchFamily="66" charset="0"/>
              </a:rPr>
              <a:t>+</a:t>
            </a:r>
            <a:endParaRPr lang="en-US" sz="2400" dirty="0"/>
          </a:p>
        </p:txBody>
      </p:sp>
      <p:sp>
        <p:nvSpPr>
          <p:cNvPr id="683" name="Oval 682"/>
          <p:cNvSpPr/>
          <p:nvPr/>
        </p:nvSpPr>
        <p:spPr>
          <a:xfrm>
            <a:off x="5715000" y="977900"/>
            <a:ext cx="1371600" cy="457200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706" name="Straight Connector 705"/>
          <p:cNvCxnSpPr/>
          <p:nvPr/>
        </p:nvCxnSpPr>
        <p:spPr>
          <a:xfrm>
            <a:off x="1816100" y="4329113"/>
            <a:ext cx="228600" cy="1588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7" name="Straight Connector 706"/>
          <p:cNvCxnSpPr/>
          <p:nvPr/>
        </p:nvCxnSpPr>
        <p:spPr>
          <a:xfrm>
            <a:off x="1435100" y="4329113"/>
            <a:ext cx="228600" cy="1588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8" name="Oval 707"/>
          <p:cNvSpPr/>
          <p:nvPr/>
        </p:nvSpPr>
        <p:spPr>
          <a:xfrm>
            <a:off x="3657600" y="965200"/>
            <a:ext cx="1371600" cy="457200"/>
          </a:xfrm>
          <a:prstGeom prst="ellipse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709" name="Straight Connector 708"/>
          <p:cNvCxnSpPr/>
          <p:nvPr/>
        </p:nvCxnSpPr>
        <p:spPr>
          <a:xfrm>
            <a:off x="1066800" y="4329113"/>
            <a:ext cx="228600" cy="1588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2" name="Text Placeholder 2"/>
          <p:cNvSpPr txBox="1">
            <a:spLocks/>
          </p:cNvSpPr>
          <p:nvPr/>
        </p:nvSpPr>
        <p:spPr bwMode="auto">
          <a:xfrm>
            <a:off x="711200" y="2538412"/>
            <a:ext cx="1473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u="sng" dirty="0" smtClean="0">
                <a:solidFill>
                  <a:schemeClr val="accent1"/>
                </a:solidFill>
                <a:latin typeface="Orly's Font 2" pitchFamily="66" charset="0"/>
              </a:rPr>
              <a:t>-2 3 6</a:t>
            </a:r>
            <a:endParaRPr lang="en-US" sz="2800" u="sng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798" name="Pentagon 1797"/>
          <p:cNvSpPr/>
          <p:nvPr/>
        </p:nvSpPr>
        <p:spPr>
          <a:xfrm>
            <a:off x="3657600" y="3924300"/>
            <a:ext cx="1219200" cy="635000"/>
          </a:xfrm>
          <a:prstGeom prst="homePlate">
            <a:avLst/>
          </a:prstGeom>
          <a:solidFill>
            <a:srgbClr val="8DC63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chemeClr val="accent1"/>
                </a:solidFill>
                <a:latin typeface="Orly's Font 2" pitchFamily="66" charset="0"/>
              </a:rPr>
              <a:t>5 0 0</a:t>
            </a:r>
          </a:p>
        </p:txBody>
      </p:sp>
      <p:sp>
        <p:nvSpPr>
          <p:cNvPr id="823" name="Text Placeholder 2"/>
          <p:cNvSpPr txBox="1">
            <a:spLocks/>
          </p:cNvSpPr>
          <p:nvPr/>
        </p:nvSpPr>
        <p:spPr bwMode="auto">
          <a:xfrm>
            <a:off x="927100" y="3009900"/>
            <a:ext cx="1295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5 1 6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10" name="Oval 709"/>
          <p:cNvSpPr/>
          <p:nvPr/>
        </p:nvSpPr>
        <p:spPr>
          <a:xfrm>
            <a:off x="5715000" y="3619500"/>
            <a:ext cx="1219200" cy="17526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24" name="Oval 823"/>
          <p:cNvSpPr/>
          <p:nvPr/>
        </p:nvSpPr>
        <p:spPr>
          <a:xfrm>
            <a:off x="7467600" y="3924300"/>
            <a:ext cx="1016000" cy="11430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548" name="Group 1659"/>
          <p:cNvGrpSpPr>
            <a:grpSpLocks noChangeAspect="1"/>
          </p:cNvGrpSpPr>
          <p:nvPr/>
        </p:nvGrpSpPr>
        <p:grpSpPr>
          <a:xfrm>
            <a:off x="3703946" y="2095500"/>
            <a:ext cx="1401454" cy="11430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549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649" name="Rectangle 64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0" name="Rectangle 64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1" name="Rectangle 65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2" name="Rectangle 65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3" name="Rectangle 65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4" name="Rectangle 65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5" name="Rectangle 65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6" name="Rectangle 65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7" name="Rectangle 65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8" name="Rectangle 65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50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639" name="Rectangle 63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0" name="Rectangle 63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1" name="Rectangle 64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2" name="Rectangle 64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3" name="Rectangle 64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4" name="Rectangle 64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5" name="Rectangle 64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6" name="Rectangle 64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7" name="Rectangle 64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8" name="Rectangle 64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51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629" name="Rectangle 62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0" name="Rectangle 62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1" name="Rectangle 63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2" name="Rectangle 63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3" name="Rectangle 63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4" name="Rectangle 63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5" name="Rectangle 63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6" name="Rectangle 63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7" name="Rectangle 63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8" name="Rectangle 63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52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619" name="Rectangle 61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0" name="Rectangle 61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1" name="Rectangle 62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2" name="Rectangle 62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3" name="Rectangle 62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4" name="Rectangle 62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5" name="Rectangle 62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6" name="Rectangle 62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7" name="Rectangle 62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8" name="Rectangle 62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53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609" name="Rectangle 60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0" name="Rectangle 60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1" name="Rectangle 61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2" name="Rectangle 61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3" name="Rectangle 61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4" name="Rectangle 61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5" name="Rectangle 61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6" name="Rectangle 61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7" name="Rectangle 61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8" name="Rectangle 61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54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599" name="Rectangle 59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0" name="Rectangle 59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1" name="Rectangle 60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2" name="Rectangle 60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3" name="Rectangle 60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4" name="Rectangle 60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5" name="Rectangle 60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6" name="Rectangle 60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7" name="Rectangle 60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8" name="Rectangle 60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55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589" name="Rectangle 58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0" name="Rectangle 58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1" name="Rectangle 590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2" name="Rectangle 59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3" name="Rectangle 59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4" name="Rectangle 59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5" name="Rectangle 59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6" name="Rectangle 59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7" name="Rectangle 59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8" name="Rectangle 59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56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579" name="Rectangle 57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0" name="Rectangle 57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1" name="Rectangle 58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2" name="Rectangle 58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3" name="Rectangle 58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4" name="Rectangle 58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5" name="Rectangle 58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6" name="Rectangle 58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7" name="Rectangle 58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8" name="Rectangle 58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57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569" name="Rectangle 56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0" name="Rectangle 56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1" name="Rectangle 57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2" name="Rectangle 57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3" name="Rectangle 57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4" name="Rectangle 57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5" name="Rectangle 57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6" name="Rectangle 57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7" name="Rectangle 57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8" name="Rectangle 57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58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559" name="Rectangle 55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0" name="Rectangle 55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1" name="Rectangle 56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2" name="Rectangle 56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3" name="Rectangle 56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4" name="Rectangle 56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5" name="Rectangle 56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6" name="Rectangle 56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7" name="Rectangle 56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8" name="Rectangle 56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659" name="Group 1659"/>
          <p:cNvGrpSpPr>
            <a:grpSpLocks noChangeAspect="1"/>
          </p:cNvGrpSpPr>
          <p:nvPr/>
        </p:nvGrpSpPr>
        <p:grpSpPr>
          <a:xfrm>
            <a:off x="3856346" y="2247900"/>
            <a:ext cx="1401454" cy="11430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660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68" name="Rectangle 76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9" name="Rectangle 76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0" name="Rectangle 76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1" name="Rectangle 77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2" name="Rectangle 77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3" name="Rectangle 77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4" name="Rectangle 77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5" name="Rectangle 77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6" name="Rectangle 77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7" name="Rectangle 77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61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58" name="Rectangle 75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9" name="Rectangle 75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0" name="Rectangle 75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1" name="Rectangle 76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2" name="Rectangle 76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3" name="Rectangle 76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4" name="Rectangle 76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5" name="Rectangle 76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6" name="Rectangle 76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7" name="Rectangle 76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62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48" name="Rectangle 74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9" name="Rectangle 74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0" name="Rectangle 74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1" name="Rectangle 75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2" name="Rectangle 75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3" name="Rectangle 75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4" name="Rectangle 75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5" name="Rectangle 75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6" name="Rectangle 75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7" name="Rectangle 75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63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38" name="Rectangle 73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9" name="Rectangle 73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0" name="Rectangle 73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1" name="Rectangle 74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2" name="Rectangle 74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3" name="Rectangle 74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4" name="Rectangle 74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5" name="Rectangle 74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6" name="Rectangle 74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7" name="Rectangle 74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64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28" name="Rectangle 72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9" name="Rectangle 72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0" name="Rectangle 72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1" name="Rectangle 73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2" name="Rectangle 73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3" name="Rectangle 73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4" name="Rectangle 73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5" name="Rectangle 73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6" name="Rectangle 73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7" name="Rectangle 73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65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18" name="Rectangle 71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9" name="Rectangle 71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0" name="Rectangle 71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1" name="Rectangle 72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2" name="Rectangle 72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3" name="Rectangle 72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4" name="Rectangle 72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5" name="Rectangle 72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6" name="Rectangle 72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7" name="Rectangle 72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66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703" name="Rectangle 70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4" name="Rectangle 70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5" name="Rectangle 704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1" name="Rectangle 71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2" name="Rectangle 71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3" name="Rectangle 71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4" name="Rectangle 71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5" name="Rectangle 71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6" name="Rectangle 71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7" name="Rectangle 71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67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693" name="Rectangle 69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4" name="Rectangle 69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5" name="Rectangle 69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6" name="Rectangle 69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7" name="Rectangle 69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8" name="Rectangle 69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9" name="Rectangle 69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0" name="Rectangle 69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1" name="Rectangle 70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2" name="Rectangle 70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68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682" name="Rectangle 68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4" name="Rectangle 68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5" name="Rectangle 68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6" name="Rectangle 68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7" name="Rectangle 68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8" name="Rectangle 68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9" name="Rectangle 68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0" name="Rectangle 68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1" name="Rectangle 69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2" name="Rectangle 69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69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670" name="Rectangle 66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1" name="Rectangle 67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2" name="Rectangle 67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3" name="Rectangle 67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4" name="Rectangle 67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5" name="Rectangle 67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6" name="Rectangle 67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7" name="Rectangle 67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8" name="Rectangle 67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9" name="Rectangle 67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78" name="Group 1659"/>
          <p:cNvGrpSpPr>
            <a:grpSpLocks noChangeAspect="1"/>
          </p:cNvGrpSpPr>
          <p:nvPr/>
        </p:nvGrpSpPr>
        <p:grpSpPr>
          <a:xfrm>
            <a:off x="4008746" y="2400300"/>
            <a:ext cx="1401454" cy="11430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779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907" name="Rectangle 90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8" name="Rectangle 90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9" name="Rectangle 90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0" name="Rectangle 90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1" name="Rectangle 91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2" name="Rectangle 91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3" name="Rectangle 91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4" name="Rectangle 91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5" name="Rectangle 91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6" name="Rectangle 91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80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897" name="Rectangle 89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8" name="Rectangle 89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9" name="Rectangle 89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0" name="Rectangle 89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1" name="Rectangle 90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2" name="Rectangle 90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3" name="Rectangle 90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4" name="Rectangle 90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5" name="Rectangle 90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6" name="Rectangle 90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81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887" name="Rectangle 88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8" name="Rectangle 88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9" name="Rectangle 88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0" name="Rectangle 88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1" name="Rectangle 89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2" name="Rectangle 89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3" name="Rectangle 89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4" name="Rectangle 89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5" name="Rectangle 89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6" name="Rectangle 89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82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877" name="Rectangle 87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8" name="Rectangle 87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9" name="Rectangle 87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0" name="Rectangle 87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1" name="Rectangle 88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2" name="Rectangle 88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3" name="Rectangle 88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4" name="Rectangle 88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5" name="Rectangle 88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6" name="Rectangle 88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83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867" name="Rectangle 86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8" name="Rectangle 86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9" name="Rectangle 86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0" name="Rectangle 86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1" name="Rectangle 87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2" name="Rectangle 87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3" name="Rectangle 87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4" name="Rectangle 87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5" name="Rectangle 87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6" name="Rectangle 87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84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857" name="Rectangle 85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8" name="Rectangle 85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9" name="Rectangle 85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0" name="Rectangle 85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1" name="Rectangle 86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2" name="Rectangle 86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3" name="Rectangle 86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4" name="Rectangle 86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5" name="Rectangle 86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6" name="Rectangle 86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85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847" name="Rectangle 84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8" name="Rectangle 84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9" name="Rectangle 848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0" name="Rectangle 84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1" name="Rectangle 85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2" name="Rectangle 85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3" name="Rectangle 85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4" name="Rectangle 85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5" name="Rectangle 85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6" name="Rectangle 85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86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837" name="Rectangle 83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8" name="Rectangle 83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9" name="Rectangle 83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0" name="Rectangle 83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1" name="Rectangle 84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2" name="Rectangle 84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3" name="Rectangle 84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4" name="Rectangle 84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5" name="Rectangle 84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6" name="Rectangle 84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87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99" name="Rectangle 79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8" name="Rectangle 82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9" name="Rectangle 82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0" name="Rectangle 82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1" name="Rectangle 83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2" name="Rectangle 83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3" name="Rectangle 83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4" name="Rectangle 83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5" name="Rectangle 83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6" name="Rectangle 83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88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89" name="Rectangle 78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0" name="Rectangle 78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1" name="Rectangle 79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2" name="Rectangle 79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3" name="Rectangle 79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4" name="Rectangle 79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5" name="Rectangle 79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6" name="Rectangle 79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7" name="Rectangle 79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8" name="Rectangle 79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919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7142596">
            <a:off x="5988678" y="1713036"/>
            <a:ext cx="1120793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21" name="Rectangle 920"/>
          <p:cNvSpPr>
            <a:spLocks noChangeAspect="1"/>
          </p:cNvSpPr>
          <p:nvPr/>
        </p:nvSpPr>
        <p:spPr>
          <a:xfrm>
            <a:off x="7620000" y="1562100"/>
            <a:ext cx="180238" cy="150199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22" name="Rectangle 921"/>
          <p:cNvSpPr>
            <a:spLocks noChangeAspect="1"/>
          </p:cNvSpPr>
          <p:nvPr/>
        </p:nvSpPr>
        <p:spPr>
          <a:xfrm>
            <a:off x="7620000" y="1749574"/>
            <a:ext cx="180238" cy="150199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23" name="Rectangle 922"/>
          <p:cNvSpPr>
            <a:spLocks noChangeAspect="1"/>
          </p:cNvSpPr>
          <p:nvPr/>
        </p:nvSpPr>
        <p:spPr>
          <a:xfrm>
            <a:off x="7620000" y="1927374"/>
            <a:ext cx="180238" cy="150199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24" name="Rectangle 923"/>
          <p:cNvSpPr>
            <a:spLocks noChangeAspect="1"/>
          </p:cNvSpPr>
          <p:nvPr/>
        </p:nvSpPr>
        <p:spPr>
          <a:xfrm>
            <a:off x="7620000" y="2105174"/>
            <a:ext cx="180238" cy="150199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25" name="Rectangle 924"/>
          <p:cNvSpPr>
            <a:spLocks noChangeAspect="1"/>
          </p:cNvSpPr>
          <p:nvPr/>
        </p:nvSpPr>
        <p:spPr>
          <a:xfrm>
            <a:off x="7620000" y="2282974"/>
            <a:ext cx="180238" cy="150199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26" name="Rectangle 925"/>
          <p:cNvSpPr>
            <a:spLocks noChangeAspect="1"/>
          </p:cNvSpPr>
          <p:nvPr/>
        </p:nvSpPr>
        <p:spPr>
          <a:xfrm>
            <a:off x="7620000" y="2478701"/>
            <a:ext cx="180238" cy="150199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27" name="Rectangle 926"/>
          <p:cNvSpPr>
            <a:spLocks noChangeAspect="1"/>
          </p:cNvSpPr>
          <p:nvPr/>
        </p:nvSpPr>
        <p:spPr>
          <a:xfrm>
            <a:off x="7620000" y="2669201"/>
            <a:ext cx="180238" cy="150199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28" name="Rectangle 927"/>
          <p:cNvSpPr>
            <a:spLocks noChangeAspect="1"/>
          </p:cNvSpPr>
          <p:nvPr/>
        </p:nvSpPr>
        <p:spPr>
          <a:xfrm>
            <a:off x="7620000" y="2859701"/>
            <a:ext cx="180238" cy="150199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29" name="Rectangle 928"/>
          <p:cNvSpPr>
            <a:spLocks noChangeAspect="1"/>
          </p:cNvSpPr>
          <p:nvPr/>
        </p:nvSpPr>
        <p:spPr>
          <a:xfrm>
            <a:off x="7620000" y="3048000"/>
            <a:ext cx="180238" cy="150199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30" name="Rectangle 929"/>
          <p:cNvSpPr>
            <a:spLocks noChangeAspect="1"/>
          </p:cNvSpPr>
          <p:nvPr/>
        </p:nvSpPr>
        <p:spPr>
          <a:xfrm>
            <a:off x="7620000" y="3240701"/>
            <a:ext cx="180238" cy="150199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80" name="Oval 679"/>
          <p:cNvSpPr/>
          <p:nvPr/>
        </p:nvSpPr>
        <p:spPr>
          <a:xfrm>
            <a:off x="3098800" y="3543300"/>
            <a:ext cx="2133600" cy="20955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8" presetClass="emp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89" dur="500" fill="hold"/>
                                        <p:tgtEl>
                                          <p:spTgt spid="9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8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9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3.33333E-6 L 0.00868 0.46167 " pathEditMode="relative" rAng="0" ptsTypes="AA">
                                      <p:cBhvr>
                                        <p:cTn id="150" dur="500" fill="hold"/>
                                        <p:tgtEl>
                                          <p:spTgt spid="14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0" y="23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3.33333E-6 L 0.00868 0.44834 " pathEditMode="relative" rAng="0" ptsTypes="AA">
                                      <p:cBhvr>
                                        <p:cTn id="154" dur="500" fill="hold"/>
                                        <p:tgtEl>
                                          <p:spTgt spid="10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0" y="22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11022E-16 L 0.04844 0.15333 " pathEditMode="relative" rAng="0" ptsTypes="AA">
                                      <p:cBhvr>
                                        <p:cTn id="158" dur="500" fill="hold"/>
                                        <p:tgtEl>
                                          <p:spTgt spid="9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0" y="7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11111E-6 L 0.0151 0.29361 " pathEditMode="relative" rAng="0" ptsTypes="AA">
                                      <p:cBhvr>
                                        <p:cTn id="162" dur="500" fill="hold"/>
                                        <p:tgtEl>
                                          <p:spTgt spid="9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0" y="14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33333E-6 L 0.0151 0.27334 " pathEditMode="relative" rAng="0" ptsTypes="AA">
                                      <p:cBhvr>
                                        <p:cTn id="166" dur="500" fill="hold"/>
                                        <p:tgtEl>
                                          <p:spTgt spid="9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0" y="13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5.55112E-17 L 0.0151 0.25333 " pathEditMode="relative" rAng="0" ptsTypes="AA">
                                      <p:cBhvr>
                                        <p:cTn id="170" dur="500" fill="hold"/>
                                        <p:tgtEl>
                                          <p:spTgt spid="9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0" y="12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500"/>
                                        <p:tgtEl>
                                          <p:spTgt spid="7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3.33333E-6 L -0.00868 0.36 " pathEditMode="relative" rAng="0" ptsTypes="AA">
                                      <p:cBhvr>
                                        <p:cTn id="189" dur="500" fill="hold"/>
                                        <p:tgtEl>
                                          <p:spTgt spid="8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0" y="18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3.33333E-6 L -0.00868 0.36 " pathEditMode="relative" rAng="0" ptsTypes="AA">
                                      <p:cBhvr>
                                        <p:cTn id="193" dur="500" fill="hold"/>
                                        <p:tgtEl>
                                          <p:spTgt spid="8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0" y="18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3.33333E-6 L -0.00868 0.36 " pathEditMode="relative" rAng="0" ptsTypes="AA">
                                      <p:cBhvr>
                                        <p:cTn id="197" dur="500" fill="hold"/>
                                        <p:tgtEl>
                                          <p:spTgt spid="8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0" y="18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500"/>
                                        <p:tgtEl>
                                          <p:spTgt spid="7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0 L -0.04826 0.30667 " pathEditMode="relative" rAng="0" ptsTypes="AA">
                                      <p:cBhvr>
                                        <p:cTn id="216" dur="500" fill="hold"/>
                                        <p:tgtEl>
                                          <p:spTgt spid="7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0" y="15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33333E-6 L -0.04826 0.29334 " pathEditMode="relative" rAng="0" ptsTypes="AA">
                                      <p:cBhvr>
                                        <p:cTn id="220" dur="500" fill="hold"/>
                                        <p:tgtEl>
                                          <p:spTgt spid="6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0" y="14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6" dur="500"/>
                                        <p:tgtEl>
                                          <p:spTgt spid="7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500"/>
                                        <p:tgtEl>
                                          <p:spTgt spid="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500"/>
                                        <p:tgtEl>
                                          <p:spTgt spid="6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5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500"/>
                                        <p:tgtEl>
                                          <p:spTgt spid="9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500"/>
                                        <p:tgtEl>
                                          <p:spTgt spid="9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8" dur="500"/>
                                        <p:tgtEl>
                                          <p:spTgt spid="10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500"/>
                                        <p:tgtEl>
                                          <p:spTgt spid="8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4" dur="500"/>
                                        <p:tgtEl>
                                          <p:spTgt spid="8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500"/>
                                        <p:tgtEl>
                                          <p:spTgt spid="14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500"/>
                                        <p:tgtEl>
                                          <p:spTgt spid="9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500"/>
                                        <p:tgtEl>
                                          <p:spTgt spid="8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6" dur="500"/>
                                        <p:tgtEl>
                                          <p:spTgt spid="6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9" dur="500"/>
                                        <p:tgtEl>
                                          <p:spTgt spid="7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2" dur="500"/>
                                        <p:tgtEl>
                                          <p:spTgt spid="9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500"/>
                                        <p:tgtEl>
                                          <p:spTgt spid="1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>
                      <p:stCondLst>
                        <p:cond delay="indefinite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3" dur="500"/>
                                        <p:tgtEl>
                                          <p:spTgt spid="1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" dur="500"/>
                                        <p:tgtEl>
                                          <p:spTgt spid="1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5" fill="hold">
                      <p:stCondLst>
                        <p:cond delay="indefinite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  <p:bldP spid="7" grpId="0" build="p"/>
      <p:bldP spid="7" grpId="1" build="allAtOnce"/>
      <p:bldP spid="1014" grpId="0" animBg="1"/>
      <p:bldP spid="1014" grpId="1" animBg="1"/>
      <p:bldP spid="1014" grpId="2" animBg="1"/>
      <p:bldP spid="1414" grpId="0" animBg="1"/>
      <p:bldP spid="1414" grpId="1" animBg="1"/>
      <p:bldP spid="1414" grpId="2" animBg="1"/>
      <p:bldP spid="1788" grpId="0" animBg="1"/>
      <p:bldP spid="1788" grpId="1" animBg="1"/>
      <p:bldP spid="1799" grpId="0" animBg="1"/>
      <p:bldP spid="1800" grpId="0" animBg="1"/>
      <p:bldP spid="1801" grpId="0" build="p"/>
      <p:bldP spid="1802" grpId="0" build="p"/>
      <p:bldP spid="683" grpId="0" animBg="1"/>
      <p:bldP spid="683" grpId="1" animBg="1"/>
      <p:bldP spid="708" grpId="0" animBg="1"/>
      <p:bldP spid="708" grpId="1" animBg="1"/>
      <p:bldP spid="822" grpId="0" build="p"/>
      <p:bldP spid="1798" grpId="0" animBg="1"/>
      <p:bldP spid="823" grpId="0" build="p"/>
      <p:bldP spid="710" grpId="0" animBg="1"/>
      <p:bldP spid="710" grpId="1" animBg="1"/>
      <p:bldP spid="824" grpId="0" animBg="1"/>
      <p:bldP spid="824" grpId="1" animBg="1"/>
      <p:bldP spid="921" grpId="0" animBg="1"/>
      <p:bldP spid="922" grpId="0" animBg="1"/>
      <p:bldP spid="923" grpId="0" animBg="1"/>
      <p:bldP spid="924" grpId="0" animBg="1"/>
      <p:bldP spid="925" grpId="0" animBg="1"/>
      <p:bldP spid="926" grpId="0" animBg="1"/>
      <p:bldP spid="927" grpId="0" animBg="1"/>
      <p:bldP spid="927" grpId="1" animBg="1"/>
      <p:bldP spid="927" grpId="2" animBg="1"/>
      <p:bldP spid="928" grpId="0" animBg="1"/>
      <p:bldP spid="928" grpId="1" animBg="1"/>
      <p:bldP spid="928" grpId="2" animBg="1"/>
      <p:bldP spid="929" grpId="0" animBg="1"/>
      <p:bldP spid="929" grpId="1" animBg="1"/>
      <p:bldP spid="929" grpId="2" animBg="1"/>
      <p:bldP spid="930" grpId="0" animBg="1"/>
      <p:bldP spid="930" grpId="1" animBg="1"/>
      <p:bldP spid="930" grpId="2" animBg="1"/>
      <p:bldP spid="680" grpId="0" animBg="1"/>
      <p:bldP spid="680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81000" y="800102"/>
            <a:ext cx="8534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Forgetting to remove the extra tens or hundreds </a:t>
            </a:r>
            <a:b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</a:b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after breaking them with your hammer.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6" name="Text Placeholder 2"/>
          <p:cNvSpPr txBox="1">
            <a:spLocks/>
          </p:cNvSpPr>
          <p:nvPr/>
        </p:nvSpPr>
        <p:spPr bwMode="auto">
          <a:xfrm>
            <a:off x="5867400" y="2628900"/>
            <a:ext cx="2362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752 - 236 =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7" name="Multiply 56"/>
          <p:cNvSpPr/>
          <p:nvPr/>
        </p:nvSpPr>
        <p:spPr>
          <a:xfrm>
            <a:off x="6477000" y="2095500"/>
            <a:ext cx="1905000" cy="1447800"/>
          </a:xfrm>
          <a:prstGeom prst="mathMultiply">
            <a:avLst>
              <a:gd name="adj1" fmla="val 15677"/>
            </a:avLst>
          </a:prstGeom>
          <a:solidFill>
            <a:schemeClr val="accent4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0" name="Text Placeholder 2"/>
          <p:cNvSpPr txBox="1">
            <a:spLocks/>
          </p:cNvSpPr>
          <p:nvPr/>
        </p:nvSpPr>
        <p:spPr bwMode="auto">
          <a:xfrm>
            <a:off x="5943600" y="3695700"/>
            <a:ext cx="2895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752 - 236 = 516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26" name="Picture 25" descr="Screen Shot 2013-07-06 at 2.29.09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1" y="1654530"/>
            <a:ext cx="4940869" cy="2345970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4203700" y="2019300"/>
            <a:ext cx="304800" cy="1752600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4267200" y="2768600"/>
            <a:ext cx="381000" cy="990600"/>
          </a:xfrm>
          <a:prstGeom prst="rect">
            <a:avLst/>
          </a:prstGeom>
          <a:solidFill>
            <a:srgbClr val="FFFFFF"/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18" name="Picture 17" descr="Screen Shot 2013-07-06 at 2.36.32 PM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3400" y="3924300"/>
            <a:ext cx="275863" cy="990600"/>
          </a:xfrm>
          <a:prstGeom prst="rect">
            <a:avLst/>
          </a:prstGeom>
        </p:spPr>
      </p:pic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7848600" y="2628900"/>
            <a:ext cx="1143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526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20" name="Picture 19" descr="Screen Shot 2013-07-06 at 3.00.42 PM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95600" y="3888646"/>
            <a:ext cx="582963" cy="1153253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2819400" y="2324100"/>
            <a:ext cx="533400" cy="1143000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33400" y="2095500"/>
            <a:ext cx="2133600" cy="1752600"/>
          </a:xfrm>
          <a:prstGeom prst="rect">
            <a:avLst/>
          </a:prstGeom>
          <a:solidFill>
            <a:srgbClr val="FFFFFF"/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23" name="Picture 22" descr="Screen Shot 2013-07-06 at 3.04.22 PM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1800" y="2040465"/>
            <a:ext cx="1905000" cy="1656211"/>
          </a:xfrm>
          <a:prstGeom prst="rect">
            <a:avLst/>
          </a:prstGeom>
        </p:spPr>
      </p:pic>
      <p:pic>
        <p:nvPicPr>
          <p:cNvPr id="24" name="Picture 23" descr="Screen Shot 2013-07-06 at 3.04.51 PM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5803" y="3891971"/>
            <a:ext cx="1447800" cy="1149928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304800" y="3695700"/>
            <a:ext cx="4953000" cy="1371600"/>
          </a:xfrm>
          <a:prstGeom prst="rect">
            <a:avLst/>
          </a:prstGeom>
          <a:solidFill>
            <a:srgbClr val="FFFFFF"/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0" name="Pentagon 49"/>
          <p:cNvSpPr/>
          <p:nvPr/>
        </p:nvSpPr>
        <p:spPr>
          <a:xfrm>
            <a:off x="838200" y="4000500"/>
            <a:ext cx="1219200" cy="448500"/>
          </a:xfrm>
          <a:prstGeom prst="homePlate">
            <a:avLst/>
          </a:prstGeom>
          <a:solidFill>
            <a:srgbClr val="8DC63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chemeClr val="accent1"/>
                </a:solidFill>
                <a:latin typeface="Orly's Font 2" pitchFamily="66" charset="0"/>
              </a:rPr>
              <a:t>5 0 0</a:t>
            </a:r>
          </a:p>
        </p:txBody>
      </p:sp>
      <p:sp>
        <p:nvSpPr>
          <p:cNvPr id="51" name="Pentagon 50"/>
          <p:cNvSpPr/>
          <p:nvPr/>
        </p:nvSpPr>
        <p:spPr>
          <a:xfrm>
            <a:off x="3048000" y="4000500"/>
            <a:ext cx="911981" cy="448500"/>
          </a:xfrm>
          <a:prstGeom prst="homePlat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rgbClr val="0078AE"/>
                </a:solidFill>
                <a:latin typeface="Orly's Font 2" pitchFamily="66" charset="0"/>
              </a:rPr>
              <a:t>2 0</a:t>
            </a:r>
          </a:p>
        </p:txBody>
      </p:sp>
      <p:sp>
        <p:nvSpPr>
          <p:cNvPr id="53" name="Rectangle 52"/>
          <p:cNvSpPr/>
          <p:nvPr/>
        </p:nvSpPr>
        <p:spPr>
          <a:xfrm>
            <a:off x="2362200" y="4000500"/>
            <a:ext cx="457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accent1"/>
                </a:solidFill>
                <a:latin typeface="Orly's Font 2" pitchFamily="66" charset="0"/>
              </a:rPr>
              <a:t>+</a:t>
            </a:r>
            <a:endParaRPr lang="en-US" sz="2400" dirty="0"/>
          </a:p>
        </p:txBody>
      </p:sp>
      <p:sp>
        <p:nvSpPr>
          <p:cNvPr id="54" name="Rectangle 53"/>
          <p:cNvSpPr/>
          <p:nvPr/>
        </p:nvSpPr>
        <p:spPr>
          <a:xfrm>
            <a:off x="4038600" y="4000501"/>
            <a:ext cx="381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accent1"/>
                </a:solidFill>
                <a:latin typeface="Orly's Font 2" pitchFamily="66" charset="0"/>
              </a:rPr>
              <a:t>+</a:t>
            </a:r>
            <a:endParaRPr lang="en-US" sz="2400" dirty="0"/>
          </a:p>
        </p:txBody>
      </p:sp>
      <p:sp>
        <p:nvSpPr>
          <p:cNvPr id="59" name="Pentagon 58"/>
          <p:cNvSpPr/>
          <p:nvPr/>
        </p:nvSpPr>
        <p:spPr>
          <a:xfrm>
            <a:off x="4495800" y="4000500"/>
            <a:ext cx="783771" cy="448500"/>
          </a:xfrm>
          <a:prstGeom prst="homePlat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rgbClr val="0078AE"/>
                </a:solidFill>
                <a:latin typeface="Orly's Font 2" pitchFamily="66" charset="0"/>
              </a:rPr>
              <a:t>6</a:t>
            </a:r>
          </a:p>
        </p:txBody>
      </p:sp>
      <p:sp>
        <p:nvSpPr>
          <p:cNvPr id="29" name="Rectangle 28"/>
          <p:cNvSpPr/>
          <p:nvPr/>
        </p:nvSpPr>
        <p:spPr>
          <a:xfrm>
            <a:off x="3581400" y="2324100"/>
            <a:ext cx="152400" cy="1143000"/>
          </a:xfrm>
          <a:prstGeom prst="rect">
            <a:avLst/>
          </a:prstGeom>
          <a:solidFill>
            <a:srgbClr val="FFFFFF"/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1" name="Pentagon 30"/>
          <p:cNvSpPr/>
          <p:nvPr/>
        </p:nvSpPr>
        <p:spPr>
          <a:xfrm>
            <a:off x="3048000" y="4000500"/>
            <a:ext cx="911981" cy="448500"/>
          </a:xfrm>
          <a:prstGeom prst="homePlat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rgbClr val="0078AE"/>
                </a:solidFill>
                <a:latin typeface="Orly's Font 2" pitchFamily="66" charset="0"/>
              </a:rPr>
              <a:t>1 0</a:t>
            </a:r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16564416">
            <a:off x="2950777" y="2239751"/>
            <a:ext cx="882796" cy="1170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16454987">
            <a:off x="2971220" y="2297731"/>
            <a:ext cx="890887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8" presetClass="emp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02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6" grpId="0" build="p"/>
      <p:bldP spid="57" grpId="0" animBg="1"/>
      <p:bldP spid="60" grpId="0" build="p"/>
      <p:bldP spid="28" grpId="0" animBg="1"/>
      <p:bldP spid="30" grpId="0" animBg="1"/>
      <p:bldP spid="19" grpId="0" build="p"/>
      <p:bldP spid="21" grpId="0" animBg="1"/>
      <p:bldP spid="22" grpId="0" animBg="1"/>
      <p:bldP spid="25" grpId="0" animBg="1"/>
      <p:bldP spid="50" grpId="0" animBg="1"/>
      <p:bldP spid="51" grpId="0" animBg="1"/>
      <p:bldP spid="53" grpId="0"/>
      <p:bldP spid="54" grpId="0"/>
      <p:bldP spid="54" grpId="1"/>
      <p:bldP spid="59" grpId="0" animBg="1"/>
      <p:bldP spid="29" grpId="0" animBg="1"/>
      <p:bldP spid="3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1" name="Picture 680"/>
          <p:cNvPicPr>
            <a:picLocks noChangeAspect="1"/>
          </p:cNvPicPr>
          <p:nvPr/>
        </p:nvPicPr>
        <p:blipFill>
          <a:blip r:embed="rId3"/>
          <a:srcRect t="42308"/>
          <a:stretch>
            <a:fillRect/>
          </a:stretch>
        </p:blipFill>
        <p:spPr>
          <a:xfrm>
            <a:off x="2794000" y="3390900"/>
            <a:ext cx="6197600" cy="381000"/>
          </a:xfrm>
          <a:prstGeom prst="rect">
            <a:avLst/>
          </a:prstGeom>
        </p:spPr>
      </p:pic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2971800" y="276880"/>
            <a:ext cx="5715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Subtract 548 - 365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4" name="tabl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1800" y="1000115"/>
            <a:ext cx="5791200" cy="409586"/>
          </a:xfrm>
          <a:prstGeom prst="rect">
            <a:avLst/>
          </a:prstGeom>
        </p:spPr>
      </p:pic>
      <p:sp>
        <p:nvSpPr>
          <p:cNvPr id="6" name="Text Placeholder 2"/>
          <p:cNvSpPr txBox="1">
            <a:spLocks/>
          </p:cNvSpPr>
          <p:nvPr/>
        </p:nvSpPr>
        <p:spPr bwMode="auto">
          <a:xfrm>
            <a:off x="939800" y="2081212"/>
            <a:ext cx="1295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5 4 8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685800" y="3858280"/>
            <a:ext cx="1473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-3 6 5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2" name="Group 229"/>
          <p:cNvGrpSpPr>
            <a:grpSpLocks noChangeAspect="1"/>
          </p:cNvGrpSpPr>
          <p:nvPr/>
        </p:nvGrpSpPr>
        <p:grpSpPr>
          <a:xfrm>
            <a:off x="2971800" y="1485900"/>
            <a:ext cx="1401454" cy="11430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5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331" name="Rectangle 33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2" name="Rectangle 33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3" name="Rectangle 33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4" name="Rectangle 33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5" name="Rectangle 33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6" name="Rectangle 33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7" name="Rectangle 33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8" name="Rectangle 33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9" name="Rectangle 33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0" name="Rectangle 33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321" name="Rectangle 32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2" name="Rectangle 32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3" name="Rectangle 32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4" name="Rectangle 32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5" name="Rectangle 32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6" name="Rectangle 32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7" name="Rectangle 32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8" name="Rectangle 32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9" name="Rectangle 32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0" name="Rectangle 32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311" name="Rectangle 31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2" name="Rectangle 31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3" name="Rectangle 31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4" name="Rectangle 31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5" name="Rectangle 31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6" name="Rectangle 31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7" name="Rectangle 31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8" name="Rectangle 31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9" name="Rectangle 31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0" name="Rectangle 31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301" name="Rectangle 30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2" name="Rectangle 30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3" name="Rectangle 30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4" name="Rectangle 30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5" name="Rectangle 30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6" name="Rectangle 30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7" name="Rectangle 30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8" name="Rectangle 30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9" name="Rectangle 30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0" name="Rectangle 30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91" name="Rectangle 29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2" name="Rectangle 29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3" name="Rectangle 29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4" name="Rectangle 29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5" name="Rectangle 29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6" name="Rectangle 29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7" name="Rectangle 29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8" name="Rectangle 29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9" name="Rectangle 29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0" name="Rectangle 29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81" name="Rectangle 28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2" name="Rectangle 28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3" name="Rectangle 28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4" name="Rectangle 28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5" name="Rectangle 28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6" name="Rectangle 28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7" name="Rectangle 28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8" name="Rectangle 28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9" name="Rectangle 28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0" name="Rectangle 28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71" name="Rectangle 27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2" name="Rectangle 27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3" name="Rectangle 27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4" name="Rectangle 27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5" name="Rectangle 27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6" name="Rectangle 27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7" name="Rectangle 27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8" name="Rectangle 27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9" name="Rectangle 27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0" name="Rectangle 27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61" name="Rectangle 26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2" name="Rectangle 26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3" name="Rectangle 26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4" name="Rectangle 26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5" name="Rectangle 26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6" name="Rectangle 26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7" name="Rectangle 26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8" name="Rectangle 26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9" name="Rectangle 26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0" name="Rectangle 26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51" name="Rectangle 25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2" name="Rectangle 25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3" name="Rectangle 25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4" name="Rectangle 25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5" name="Rectangle 25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6" name="Rectangle 25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7" name="Rectangle 25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8" name="Rectangle 25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9" name="Rectangle 25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0" name="Rectangle 25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41" name="Rectangle 24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2" name="Rectangle 24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3" name="Rectangle 24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4" name="Rectangle 24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5" name="Rectangle 24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6" name="Rectangle 24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7" name="Rectangle 24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8" name="Rectangle 24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9" name="Rectangle 24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0" name="Rectangle 24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7" name="Group 973"/>
          <p:cNvGrpSpPr>
            <a:grpSpLocks noChangeAspect="1"/>
          </p:cNvGrpSpPr>
          <p:nvPr/>
        </p:nvGrpSpPr>
        <p:grpSpPr>
          <a:xfrm>
            <a:off x="6019800" y="17145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975" name="Rectangle 974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76" name="Rectangle 975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77" name="Rectangle 976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78" name="Rectangle 977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79" name="Rectangle 978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0" name="Rectangle 979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1" name="Rectangle 980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2" name="Rectangle 981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3" name="Rectangle 982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4" name="Rectangle 983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8" name="Group 1125"/>
          <p:cNvGrpSpPr>
            <a:grpSpLocks noChangeAspect="1"/>
          </p:cNvGrpSpPr>
          <p:nvPr/>
        </p:nvGrpSpPr>
        <p:grpSpPr>
          <a:xfrm>
            <a:off x="3124200" y="1638300"/>
            <a:ext cx="1401454" cy="11430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19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27" name="Rectangle 122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8" name="Rectangle 122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9" name="Rectangle 122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0" name="Rectangle 122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1" name="Rectangle 123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2" name="Rectangle 123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3" name="Rectangle 123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4" name="Rectangle 123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5" name="Rectangle 123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6" name="Rectangle 123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0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17" name="Rectangle 121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8" name="Rectangle 121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9" name="Rectangle 121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0" name="Rectangle 121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1" name="Rectangle 122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2" name="Rectangle 122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3" name="Rectangle 122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4" name="Rectangle 122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5" name="Rectangle 122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6" name="Rectangle 122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1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07" name="Rectangle 120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8" name="Rectangle 120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9" name="Rectangle 120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0" name="Rectangle 120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1" name="Rectangle 121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2" name="Rectangle 121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3" name="Rectangle 121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4" name="Rectangle 121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5" name="Rectangle 121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6" name="Rectangle 121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2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97" name="Rectangle 119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8" name="Rectangle 119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9" name="Rectangle 119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0" name="Rectangle 119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1" name="Rectangle 120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2" name="Rectangle 120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3" name="Rectangle 120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4" name="Rectangle 120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5" name="Rectangle 120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6" name="Rectangle 120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87" name="Rectangle 118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8" name="Rectangle 118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9" name="Rectangle 118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0" name="Rectangle 118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1" name="Rectangle 119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2" name="Rectangle 119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3" name="Rectangle 119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4" name="Rectangle 119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5" name="Rectangle 119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6" name="Rectangle 119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4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77" name="Rectangle 117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8" name="Rectangle 117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9" name="Rectangle 117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0" name="Rectangle 117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1" name="Rectangle 118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2" name="Rectangle 118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3" name="Rectangle 118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4" name="Rectangle 118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5" name="Rectangle 118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6" name="Rectangle 118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5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67" name="Rectangle 116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8" name="Rectangle 116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9" name="Rectangle 116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0" name="Rectangle 116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1" name="Rectangle 117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2" name="Rectangle 117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3" name="Rectangle 117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4" name="Rectangle 117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5" name="Rectangle 117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6" name="Rectangle 117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6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57" name="Rectangle 115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8" name="Rectangle 115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9" name="Rectangle 115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0" name="Rectangle 115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1" name="Rectangle 116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2" name="Rectangle 116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3" name="Rectangle 116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4" name="Rectangle 116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5" name="Rectangle 116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6" name="Rectangle 116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7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47" name="Rectangle 114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8" name="Rectangle 114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9" name="Rectangle 114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0" name="Rectangle 114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1" name="Rectangle 115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2" name="Rectangle 115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3" name="Rectangle 115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4" name="Rectangle 115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5" name="Rectangle 115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6" name="Rectangle 115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8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37" name="Rectangle 113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8" name="Rectangle 113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9" name="Rectangle 113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0" name="Rectangle 113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1" name="Rectangle 114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2" name="Rectangle 114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3" name="Rectangle 114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4" name="Rectangle 114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5" name="Rectangle 114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6" name="Rectangle 114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9" name="Group 1236"/>
          <p:cNvGrpSpPr>
            <a:grpSpLocks noChangeAspect="1"/>
          </p:cNvGrpSpPr>
          <p:nvPr/>
        </p:nvGrpSpPr>
        <p:grpSpPr>
          <a:xfrm>
            <a:off x="3276600" y="1790700"/>
            <a:ext cx="1401454" cy="11430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30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338" name="Rectangle 133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9" name="Rectangle 133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0" name="Rectangle 133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1" name="Rectangle 134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2" name="Rectangle 134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3" name="Rectangle 134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4" name="Rectangle 134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5" name="Rectangle 134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6" name="Rectangle 134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7" name="Rectangle 134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1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328" name="Rectangle 132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9" name="Rectangle 132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0" name="Rectangle 132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1" name="Rectangle 133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2" name="Rectangle 133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3" name="Rectangle 133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4" name="Rectangle 133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5" name="Rectangle 133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6" name="Rectangle 133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7" name="Rectangle 133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48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318" name="Rectangle 131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9" name="Rectangle 131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0" name="Rectangle 131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1" name="Rectangle 132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2" name="Rectangle 132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3" name="Rectangle 132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4" name="Rectangle 132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5" name="Rectangle 132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6" name="Rectangle 132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7" name="Rectangle 132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59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308" name="Rectangle 130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9" name="Rectangle 130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0" name="Rectangle 130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1" name="Rectangle 131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2" name="Rectangle 131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3" name="Rectangle 131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4" name="Rectangle 131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5" name="Rectangle 131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6" name="Rectangle 131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7" name="Rectangle 131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70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98" name="Rectangle 129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9" name="Rectangle 129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0" name="Rectangle 129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1" name="Rectangle 130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2" name="Rectangle 130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3" name="Rectangle 130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4" name="Rectangle 130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5" name="Rectangle 130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6" name="Rectangle 130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7" name="Rectangle 130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71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88" name="Rectangle 128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9" name="Rectangle 128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0" name="Rectangle 128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1" name="Rectangle 129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2" name="Rectangle 129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3" name="Rectangle 129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4" name="Rectangle 129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5" name="Rectangle 129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6" name="Rectangle 129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7" name="Rectangle 129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72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1278" name="Rectangle 127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9" name="Rectangle 127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0" name="Rectangle 1279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1" name="Rectangle 128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2" name="Rectangle 128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3" name="Rectangle 128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4" name="Rectangle 128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5" name="Rectangle 128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6" name="Rectangle 128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7" name="Rectangle 128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73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68" name="Rectangle 126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9" name="Rectangle 126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0" name="Rectangle 126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1" name="Rectangle 127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2" name="Rectangle 127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3" name="Rectangle 127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4" name="Rectangle 127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5" name="Rectangle 127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6" name="Rectangle 127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7" name="Rectangle 127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74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58" name="Rectangle 125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9" name="Rectangle 125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0" name="Rectangle 125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1" name="Rectangle 126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2" name="Rectangle 126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3" name="Rectangle 126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4" name="Rectangle 126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5" name="Rectangle 126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6" name="Rectangle 126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7" name="Rectangle 126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75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48" name="Rectangle 124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9" name="Rectangle 124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0" name="Rectangle 124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1" name="Rectangle 125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2" name="Rectangle 125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3" name="Rectangle 125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4" name="Rectangle 125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5" name="Rectangle 125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6" name="Rectangle 125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7" name="Rectangle 125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376" name="Group 1347"/>
          <p:cNvGrpSpPr>
            <a:grpSpLocks noChangeAspect="1"/>
          </p:cNvGrpSpPr>
          <p:nvPr/>
        </p:nvGrpSpPr>
        <p:grpSpPr>
          <a:xfrm>
            <a:off x="6241261" y="17145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1349" name="Rectangle 1348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0" name="Rectangle 1349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1" name="Rectangle 1350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2" name="Rectangle 1351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3" name="Rectangle 1352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4" name="Rectangle 1353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5" name="Rectangle 1354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6" name="Rectangle 1355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7" name="Rectangle 1356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8" name="Rectangle 1357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377" name="Group 1358"/>
          <p:cNvGrpSpPr>
            <a:grpSpLocks noChangeAspect="1"/>
          </p:cNvGrpSpPr>
          <p:nvPr/>
        </p:nvGrpSpPr>
        <p:grpSpPr>
          <a:xfrm>
            <a:off x="6469861" y="17145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1360" name="Rectangle 1359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61" name="Rectangle 1360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62" name="Rectangle 1361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63" name="Rectangle 1362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64" name="Rectangle 1363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65" name="Rectangle 1364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66" name="Rectangle 1365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67" name="Rectangle 1366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68" name="Rectangle 1367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69" name="Rectangle 1368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379" name="Group 1659"/>
          <p:cNvGrpSpPr>
            <a:grpSpLocks noChangeAspect="1"/>
          </p:cNvGrpSpPr>
          <p:nvPr/>
        </p:nvGrpSpPr>
        <p:grpSpPr>
          <a:xfrm>
            <a:off x="3429000" y="1943100"/>
            <a:ext cx="1401454" cy="11430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1380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761" name="Rectangle 176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2" name="Rectangle 176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3" name="Rectangle 176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4" name="Rectangle 176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5" name="Rectangle 176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6" name="Rectangle 176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7" name="Rectangle 176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8" name="Rectangle 176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9" name="Rectangle 176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0" name="Rectangle 176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81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751" name="Rectangle 175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2" name="Rectangle 175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3" name="Rectangle 175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4" name="Rectangle 175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5" name="Rectangle 175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6" name="Rectangle 175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7" name="Rectangle 175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8" name="Rectangle 175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9" name="Rectangle 175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0" name="Rectangle 175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92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741" name="Rectangle 174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2" name="Rectangle 174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3" name="Rectangle 174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4" name="Rectangle 174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5" name="Rectangle 174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6" name="Rectangle 174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7" name="Rectangle 174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8" name="Rectangle 174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9" name="Rectangle 174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0" name="Rectangle 174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93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731" name="Rectangle 173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2" name="Rectangle 173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3" name="Rectangle 173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4" name="Rectangle 173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5" name="Rectangle 173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6" name="Rectangle 173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7" name="Rectangle 173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8" name="Rectangle 173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9" name="Rectangle 173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0" name="Rectangle 173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94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721" name="Rectangle 172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2" name="Rectangle 172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3" name="Rectangle 172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4" name="Rectangle 172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5" name="Rectangle 172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6" name="Rectangle 172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7" name="Rectangle 172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8" name="Rectangle 172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9" name="Rectangle 172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0" name="Rectangle 172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95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711" name="Rectangle 171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2" name="Rectangle 171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3" name="Rectangle 171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4" name="Rectangle 171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5" name="Rectangle 171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6" name="Rectangle 171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7" name="Rectangle 171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8" name="Rectangle 171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9" name="Rectangle 171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0" name="Rectangle 171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96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1701" name="Rectangle 170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2" name="Rectangle 170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3" name="Rectangle 1702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4" name="Rectangle 170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5" name="Rectangle 170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6" name="Rectangle 170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7" name="Rectangle 170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8" name="Rectangle 170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9" name="Rectangle 170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0" name="Rectangle 170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97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691" name="Rectangle 169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2" name="Rectangle 169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3" name="Rectangle 169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4" name="Rectangle 169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5" name="Rectangle 169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6" name="Rectangle 169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7" name="Rectangle 169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8" name="Rectangle 169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9" name="Rectangle 169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0" name="Rectangle 169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98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681" name="Rectangle 168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2" name="Rectangle 168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3" name="Rectangle 168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4" name="Rectangle 168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5" name="Rectangle 168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6" name="Rectangle 168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7" name="Rectangle 168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8" name="Rectangle 168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9" name="Rectangle 168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0" name="Rectangle 168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99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671" name="Rectangle 167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2" name="Rectangle 167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3" name="Rectangle 167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4" name="Rectangle 167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5" name="Rectangle 167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6" name="Rectangle 167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7" name="Rectangle 167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8" name="Rectangle 167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9" name="Rectangle 167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0" name="Rectangle 167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400" name="Group 1770"/>
          <p:cNvGrpSpPr>
            <a:grpSpLocks noChangeAspect="1"/>
          </p:cNvGrpSpPr>
          <p:nvPr/>
        </p:nvGrpSpPr>
        <p:grpSpPr>
          <a:xfrm>
            <a:off x="6698461" y="17145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1772" name="Rectangle 1771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73" name="Rectangle 1772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74" name="Rectangle 1773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75" name="Rectangle 1774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76" name="Rectangle 1775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77" name="Rectangle 1776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78" name="Rectangle 1777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79" name="Rectangle 1778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80" name="Rectangle 1779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81" name="Rectangle 1780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788" name="Oval 1787"/>
          <p:cNvSpPr/>
          <p:nvPr/>
        </p:nvSpPr>
        <p:spPr>
          <a:xfrm>
            <a:off x="7315200" y="952500"/>
            <a:ext cx="1371600" cy="5334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99" name="Pentagon 1798"/>
          <p:cNvSpPr/>
          <p:nvPr/>
        </p:nvSpPr>
        <p:spPr>
          <a:xfrm>
            <a:off x="5943600" y="3390900"/>
            <a:ext cx="990600" cy="635000"/>
          </a:xfrm>
          <a:prstGeom prst="homePlat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rgbClr val="0078AE"/>
                </a:solidFill>
                <a:latin typeface="Orly's Font 2" pitchFamily="66" charset="0"/>
              </a:rPr>
              <a:t>8 0</a:t>
            </a:r>
          </a:p>
        </p:txBody>
      </p:sp>
      <p:sp>
        <p:nvSpPr>
          <p:cNvPr id="1800" name="Pentagon 1799"/>
          <p:cNvSpPr/>
          <p:nvPr/>
        </p:nvSpPr>
        <p:spPr>
          <a:xfrm>
            <a:off x="7620000" y="3390900"/>
            <a:ext cx="685800" cy="635000"/>
          </a:xfrm>
          <a:prstGeom prst="homePlat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rgbClr val="0078AE"/>
                </a:solidFill>
                <a:latin typeface="Orly's Font 2" pitchFamily="66" charset="0"/>
              </a:rPr>
              <a:t>3</a:t>
            </a:r>
          </a:p>
        </p:txBody>
      </p:sp>
      <p:sp>
        <p:nvSpPr>
          <p:cNvPr id="1801" name="Rectangle 1800"/>
          <p:cNvSpPr/>
          <p:nvPr/>
        </p:nvSpPr>
        <p:spPr>
          <a:xfrm>
            <a:off x="5181602" y="3467101"/>
            <a:ext cx="331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accent1"/>
                </a:solidFill>
                <a:latin typeface="Orly's Font 2" pitchFamily="66" charset="0"/>
              </a:rPr>
              <a:t>+</a:t>
            </a:r>
            <a:endParaRPr lang="en-US" sz="2400" dirty="0"/>
          </a:p>
        </p:txBody>
      </p:sp>
      <p:sp>
        <p:nvSpPr>
          <p:cNvPr id="1802" name="Rectangle 1801"/>
          <p:cNvSpPr/>
          <p:nvPr/>
        </p:nvSpPr>
        <p:spPr>
          <a:xfrm>
            <a:off x="7239000" y="3467101"/>
            <a:ext cx="331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accent1"/>
                </a:solidFill>
                <a:latin typeface="Orly's Font 2" pitchFamily="66" charset="0"/>
              </a:rPr>
              <a:t>+</a:t>
            </a:r>
            <a:endParaRPr lang="en-US" sz="2400" dirty="0"/>
          </a:p>
        </p:txBody>
      </p:sp>
      <p:sp>
        <p:nvSpPr>
          <p:cNvPr id="683" name="Oval 682"/>
          <p:cNvSpPr/>
          <p:nvPr/>
        </p:nvSpPr>
        <p:spPr>
          <a:xfrm>
            <a:off x="5715000" y="977900"/>
            <a:ext cx="1371600" cy="457200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706" name="Straight Connector 705"/>
          <p:cNvCxnSpPr/>
          <p:nvPr/>
        </p:nvCxnSpPr>
        <p:spPr>
          <a:xfrm>
            <a:off x="1816100" y="4329113"/>
            <a:ext cx="228600" cy="1588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7" name="Straight Connector 706"/>
          <p:cNvCxnSpPr/>
          <p:nvPr/>
        </p:nvCxnSpPr>
        <p:spPr>
          <a:xfrm>
            <a:off x="1435100" y="4329113"/>
            <a:ext cx="228600" cy="1588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8" name="Oval 707"/>
          <p:cNvSpPr/>
          <p:nvPr/>
        </p:nvSpPr>
        <p:spPr>
          <a:xfrm>
            <a:off x="3657600" y="965200"/>
            <a:ext cx="1371600" cy="457200"/>
          </a:xfrm>
          <a:prstGeom prst="ellipse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709" name="Straight Connector 708"/>
          <p:cNvCxnSpPr/>
          <p:nvPr/>
        </p:nvCxnSpPr>
        <p:spPr>
          <a:xfrm>
            <a:off x="1066800" y="4329113"/>
            <a:ext cx="228600" cy="1588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2" name="Text Placeholder 2"/>
          <p:cNvSpPr txBox="1">
            <a:spLocks/>
          </p:cNvSpPr>
          <p:nvPr/>
        </p:nvSpPr>
        <p:spPr bwMode="auto">
          <a:xfrm>
            <a:off x="711200" y="2538412"/>
            <a:ext cx="1473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u="sng" dirty="0" smtClean="0">
                <a:solidFill>
                  <a:schemeClr val="accent1"/>
                </a:solidFill>
                <a:latin typeface="Orly's Font 2" pitchFamily="66" charset="0"/>
              </a:rPr>
              <a:t>-3 6 5</a:t>
            </a:r>
            <a:endParaRPr lang="en-US" sz="2800" u="sng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798" name="Pentagon 1797"/>
          <p:cNvSpPr/>
          <p:nvPr/>
        </p:nvSpPr>
        <p:spPr>
          <a:xfrm>
            <a:off x="3657600" y="3390900"/>
            <a:ext cx="1219200" cy="635000"/>
          </a:xfrm>
          <a:prstGeom prst="homePlate">
            <a:avLst/>
          </a:prstGeom>
          <a:solidFill>
            <a:srgbClr val="8DC63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chemeClr val="accent1"/>
                </a:solidFill>
                <a:latin typeface="Orly's Font 2" pitchFamily="66" charset="0"/>
              </a:rPr>
              <a:t>1 0 0</a:t>
            </a:r>
          </a:p>
        </p:txBody>
      </p:sp>
      <p:sp>
        <p:nvSpPr>
          <p:cNvPr id="823" name="Text Placeholder 2"/>
          <p:cNvSpPr txBox="1">
            <a:spLocks/>
          </p:cNvSpPr>
          <p:nvPr/>
        </p:nvSpPr>
        <p:spPr bwMode="auto">
          <a:xfrm>
            <a:off x="927100" y="3009900"/>
            <a:ext cx="1295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1 8 3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24" name="Oval 823"/>
          <p:cNvSpPr/>
          <p:nvPr/>
        </p:nvSpPr>
        <p:spPr>
          <a:xfrm>
            <a:off x="7620000" y="3771900"/>
            <a:ext cx="762000" cy="13716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1401" name="Group 1659"/>
          <p:cNvGrpSpPr>
            <a:grpSpLocks noChangeAspect="1"/>
          </p:cNvGrpSpPr>
          <p:nvPr/>
        </p:nvGrpSpPr>
        <p:grpSpPr>
          <a:xfrm>
            <a:off x="3581400" y="2095500"/>
            <a:ext cx="1401454" cy="11430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1402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649" name="Rectangle 64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0" name="Rectangle 64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1" name="Rectangle 65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2" name="Rectangle 65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3" name="Rectangle 65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4" name="Rectangle 65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5" name="Rectangle 65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6" name="Rectangle 65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7" name="Rectangle 65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8" name="Rectangle 65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03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639" name="Rectangle 63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0" name="Rectangle 63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1" name="Rectangle 64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2" name="Rectangle 64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3" name="Rectangle 64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4" name="Rectangle 64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5" name="Rectangle 64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6" name="Rectangle 64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7" name="Rectangle 64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8" name="Rectangle 64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04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629" name="Rectangle 62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0" name="Rectangle 62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1" name="Rectangle 63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2" name="Rectangle 63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3" name="Rectangle 63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4" name="Rectangle 63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5" name="Rectangle 63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6" name="Rectangle 63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7" name="Rectangle 63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8" name="Rectangle 63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05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619" name="Rectangle 61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0" name="Rectangle 61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1" name="Rectangle 62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2" name="Rectangle 62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3" name="Rectangle 62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4" name="Rectangle 62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5" name="Rectangle 62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6" name="Rectangle 62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7" name="Rectangle 62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8" name="Rectangle 62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06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609" name="Rectangle 60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0" name="Rectangle 60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1" name="Rectangle 61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2" name="Rectangle 61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3" name="Rectangle 61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4" name="Rectangle 61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5" name="Rectangle 61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6" name="Rectangle 61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7" name="Rectangle 61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8" name="Rectangle 61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07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599" name="Rectangle 59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0" name="Rectangle 59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1" name="Rectangle 60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2" name="Rectangle 60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3" name="Rectangle 60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4" name="Rectangle 60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5" name="Rectangle 60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6" name="Rectangle 60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7" name="Rectangle 60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8" name="Rectangle 60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08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589" name="Rectangle 58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0" name="Rectangle 58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1" name="Rectangle 590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2" name="Rectangle 59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3" name="Rectangle 59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4" name="Rectangle 59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5" name="Rectangle 59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6" name="Rectangle 59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7" name="Rectangle 59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8" name="Rectangle 59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09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579" name="Rectangle 57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0" name="Rectangle 57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1" name="Rectangle 58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2" name="Rectangle 58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3" name="Rectangle 58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4" name="Rectangle 58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5" name="Rectangle 58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6" name="Rectangle 58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7" name="Rectangle 58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8" name="Rectangle 58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10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569" name="Rectangle 56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0" name="Rectangle 56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1" name="Rectangle 57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2" name="Rectangle 57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3" name="Rectangle 57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4" name="Rectangle 57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5" name="Rectangle 57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6" name="Rectangle 57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7" name="Rectangle 57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8" name="Rectangle 57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11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559" name="Rectangle 55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0" name="Rectangle 55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1" name="Rectangle 56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2" name="Rectangle 56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3" name="Rectangle 56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4" name="Rectangle 56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5" name="Rectangle 56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6" name="Rectangle 56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7" name="Rectangle 56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8" name="Rectangle 56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919" name="Picture 2"/>
          <p:cNvPicPr>
            <a:picLocks noChangeAspect="1" noChangeArrowheads="1"/>
          </p:cNvPicPr>
          <p:nvPr/>
        </p:nvPicPr>
        <p:blipFill>
          <a:blip r:embed="rId5"/>
          <a:srcRect l="9069" t="23181" r="11575" b="5700"/>
          <a:stretch>
            <a:fillRect/>
          </a:stretch>
        </p:blipFill>
        <p:spPr bwMode="auto">
          <a:xfrm rot="17142596">
            <a:off x="3301385" y="2287983"/>
            <a:ext cx="833223" cy="989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21" name="Rectangle 920"/>
          <p:cNvSpPr>
            <a:spLocks noChangeAspect="1"/>
          </p:cNvSpPr>
          <p:nvPr/>
        </p:nvSpPr>
        <p:spPr>
          <a:xfrm>
            <a:off x="7869766" y="1562100"/>
            <a:ext cx="180238" cy="150199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22" name="Rectangle 921"/>
          <p:cNvSpPr>
            <a:spLocks noChangeAspect="1"/>
          </p:cNvSpPr>
          <p:nvPr/>
        </p:nvSpPr>
        <p:spPr>
          <a:xfrm>
            <a:off x="7869766" y="1749574"/>
            <a:ext cx="180238" cy="150199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23" name="Rectangle 922"/>
          <p:cNvSpPr>
            <a:spLocks noChangeAspect="1"/>
          </p:cNvSpPr>
          <p:nvPr/>
        </p:nvSpPr>
        <p:spPr>
          <a:xfrm>
            <a:off x="7869766" y="1927374"/>
            <a:ext cx="180238" cy="150199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24" name="Rectangle 923"/>
          <p:cNvSpPr>
            <a:spLocks noChangeAspect="1"/>
          </p:cNvSpPr>
          <p:nvPr/>
        </p:nvSpPr>
        <p:spPr>
          <a:xfrm>
            <a:off x="7869766" y="2105174"/>
            <a:ext cx="180238" cy="150199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25" name="Rectangle 924"/>
          <p:cNvSpPr>
            <a:spLocks noChangeAspect="1"/>
          </p:cNvSpPr>
          <p:nvPr/>
        </p:nvSpPr>
        <p:spPr>
          <a:xfrm>
            <a:off x="7869766" y="2282974"/>
            <a:ext cx="180238" cy="150199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26" name="Rectangle 925"/>
          <p:cNvSpPr>
            <a:spLocks noChangeAspect="1"/>
          </p:cNvSpPr>
          <p:nvPr/>
        </p:nvSpPr>
        <p:spPr>
          <a:xfrm>
            <a:off x="7869766" y="2478701"/>
            <a:ext cx="180238" cy="150199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27" name="Rectangle 926"/>
          <p:cNvSpPr>
            <a:spLocks noChangeAspect="1"/>
          </p:cNvSpPr>
          <p:nvPr/>
        </p:nvSpPr>
        <p:spPr>
          <a:xfrm>
            <a:off x="7869766" y="2669201"/>
            <a:ext cx="180238" cy="150199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28" name="Rectangle 927"/>
          <p:cNvSpPr>
            <a:spLocks noChangeAspect="1"/>
          </p:cNvSpPr>
          <p:nvPr/>
        </p:nvSpPr>
        <p:spPr>
          <a:xfrm>
            <a:off x="7869766" y="2859701"/>
            <a:ext cx="180238" cy="150199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80" name="Oval 679"/>
          <p:cNvSpPr/>
          <p:nvPr/>
        </p:nvSpPr>
        <p:spPr>
          <a:xfrm>
            <a:off x="2971800" y="3619500"/>
            <a:ext cx="2108200" cy="20193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917" name="Group 973"/>
          <p:cNvGrpSpPr>
            <a:grpSpLocks noChangeAspect="1"/>
          </p:cNvGrpSpPr>
          <p:nvPr/>
        </p:nvGrpSpPr>
        <p:grpSpPr>
          <a:xfrm>
            <a:off x="5105400" y="14097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918" name="Rectangle 917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20" name="Rectangle 919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31" name="Rectangle 930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32" name="Rectangle 931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33" name="Rectangle 932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34" name="Rectangle 933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35" name="Rectangle 934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36" name="Rectangle 935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37" name="Rectangle 936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38" name="Rectangle 937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940" name="Group 973"/>
          <p:cNvGrpSpPr>
            <a:grpSpLocks noChangeAspect="1"/>
          </p:cNvGrpSpPr>
          <p:nvPr/>
        </p:nvGrpSpPr>
        <p:grpSpPr>
          <a:xfrm>
            <a:off x="5174467" y="14859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941" name="Rectangle 940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42" name="Rectangle 941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43" name="Rectangle 942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44" name="Rectangle 943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45" name="Rectangle 944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46" name="Rectangle 945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47" name="Rectangle 946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48" name="Rectangle 947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49" name="Rectangle 948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50" name="Rectangle 949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951" name="Group 973"/>
          <p:cNvGrpSpPr>
            <a:grpSpLocks noChangeAspect="1"/>
          </p:cNvGrpSpPr>
          <p:nvPr/>
        </p:nvGrpSpPr>
        <p:grpSpPr>
          <a:xfrm>
            <a:off x="5257800" y="15621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952" name="Rectangle 951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53" name="Rectangle 952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54" name="Rectangle 953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55" name="Rectangle 954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56" name="Rectangle 955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57" name="Rectangle 956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58" name="Rectangle 957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59" name="Rectangle 958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60" name="Rectangle 959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61" name="Rectangle 960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962" name="Group 973"/>
          <p:cNvGrpSpPr>
            <a:grpSpLocks noChangeAspect="1"/>
          </p:cNvGrpSpPr>
          <p:nvPr/>
        </p:nvGrpSpPr>
        <p:grpSpPr>
          <a:xfrm>
            <a:off x="5334000" y="16383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963" name="Rectangle 962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64" name="Rectangle 963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65" name="Rectangle 964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66" name="Rectangle 965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67" name="Rectangle 966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68" name="Rectangle 967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69" name="Rectangle 968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70" name="Rectangle 969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71" name="Rectangle 970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72" name="Rectangle 971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973" name="Group 973"/>
          <p:cNvGrpSpPr>
            <a:grpSpLocks noChangeAspect="1"/>
          </p:cNvGrpSpPr>
          <p:nvPr/>
        </p:nvGrpSpPr>
        <p:grpSpPr>
          <a:xfrm>
            <a:off x="5410200" y="17145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974" name="Rectangle 973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5" name="Rectangle 984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6" name="Rectangle 985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7" name="Rectangle 986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8" name="Rectangle 987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9" name="Rectangle 988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90" name="Rectangle 989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91" name="Rectangle 990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92" name="Rectangle 991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93" name="Rectangle 992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994" name="Group 973"/>
          <p:cNvGrpSpPr>
            <a:grpSpLocks noChangeAspect="1"/>
          </p:cNvGrpSpPr>
          <p:nvPr/>
        </p:nvGrpSpPr>
        <p:grpSpPr>
          <a:xfrm>
            <a:off x="5486400" y="17907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995" name="Rectangle 994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96" name="Rectangle 995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97" name="Rectangle 996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98" name="Rectangle 997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99" name="Rectangle 998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00" name="Rectangle 999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01" name="Rectangle 1000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02" name="Rectangle 1001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03" name="Rectangle 1002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04" name="Rectangle 1003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005" name="Group 973"/>
          <p:cNvGrpSpPr>
            <a:grpSpLocks noChangeAspect="1"/>
          </p:cNvGrpSpPr>
          <p:nvPr/>
        </p:nvGrpSpPr>
        <p:grpSpPr>
          <a:xfrm>
            <a:off x="5562600" y="18669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1006" name="Rectangle 1005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07" name="Rectangle 1006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08" name="Rectangle 1007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09" name="Rectangle 1008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10" name="Rectangle 1009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11" name="Rectangle 1010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12" name="Rectangle 1011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13" name="Rectangle 1012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15" name="Rectangle 1014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16" name="Rectangle 1015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017" name="Group 973"/>
          <p:cNvGrpSpPr>
            <a:grpSpLocks noChangeAspect="1"/>
          </p:cNvGrpSpPr>
          <p:nvPr/>
        </p:nvGrpSpPr>
        <p:grpSpPr>
          <a:xfrm>
            <a:off x="5638800" y="19431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1018" name="Rectangle 1017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19" name="Rectangle 1018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20" name="Rectangle 1019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21" name="Rectangle 1020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22" name="Rectangle 1021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23" name="Rectangle 1022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24" name="Rectangle 1023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25" name="Rectangle 1024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26" name="Rectangle 1025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27" name="Rectangle 1026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028" name="Group 973"/>
          <p:cNvGrpSpPr>
            <a:grpSpLocks noChangeAspect="1"/>
          </p:cNvGrpSpPr>
          <p:nvPr/>
        </p:nvGrpSpPr>
        <p:grpSpPr>
          <a:xfrm>
            <a:off x="5715000" y="20193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1029" name="Rectangle 1028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30" name="Rectangle 1029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31" name="Rectangle 1030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32" name="Rectangle 1031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33" name="Rectangle 1032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34" name="Rectangle 1033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35" name="Rectangle 1034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36" name="Rectangle 1035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37" name="Rectangle 1036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38" name="Rectangle 1037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039" name="Group 973"/>
          <p:cNvGrpSpPr>
            <a:grpSpLocks noChangeAspect="1"/>
          </p:cNvGrpSpPr>
          <p:nvPr/>
        </p:nvGrpSpPr>
        <p:grpSpPr>
          <a:xfrm>
            <a:off x="5791200" y="20955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1040" name="Rectangle 1039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1" name="Rectangle 1040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2" name="Rectangle 1041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3" name="Rectangle 1042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4" name="Rectangle 1043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5" name="Rectangle 1044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6" name="Rectangle 1045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7" name="Rectangle 1046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8" name="Rectangle 1047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9" name="Rectangle 1048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710" name="Oval 709"/>
          <p:cNvSpPr/>
          <p:nvPr/>
        </p:nvSpPr>
        <p:spPr>
          <a:xfrm>
            <a:off x="5562600" y="3619500"/>
            <a:ext cx="1752600" cy="16764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3.33333E-6 L 0.00451 0.35334 " pathEditMode="relative" rAng="0" ptsTypes="AA">
                                      <p:cBhvr>
                                        <p:cTn id="93" dur="500" fill="hold"/>
                                        <p:tgtEl>
                                          <p:spTgt spid="9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17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5.55112E-17 L 0.00451 0.34667 " pathEditMode="relative" rAng="0" ptsTypes="AA">
                                      <p:cBhvr>
                                        <p:cTn id="97" dur="500" fill="hold"/>
                                        <p:tgtEl>
                                          <p:spTgt spid="9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17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33333E-6 L 0.00451 0.34 " pathEditMode="relative" rAng="0" ptsTypes="AA">
                                      <p:cBhvr>
                                        <p:cTn id="101" dur="500" fill="hold"/>
                                        <p:tgtEl>
                                          <p:spTgt spid="9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17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5.55112E-17 L 0.00451 0.33417 " pathEditMode="relative" rAng="0" ptsTypes="AA">
                                      <p:cBhvr>
                                        <p:cTn id="105" dur="500" fill="hold"/>
                                        <p:tgtEl>
                                          <p:spTgt spid="9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16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1.11111E-6 L 0.00451 0.32528 " pathEditMode="relative" rAng="0" ptsTypes="AA">
                                      <p:cBhvr>
                                        <p:cTn id="109" dur="500" fill="hold"/>
                                        <p:tgtEl>
                                          <p:spTgt spid="9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16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7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8" presetClass="emp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33" dur="500" fill="hold"/>
                                        <p:tgtEl>
                                          <p:spTgt spid="9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00"/>
                            </p:stCondLst>
                            <p:childTnLst>
                              <p:par>
                                <p:cTn id="13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14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"/>
                                        <p:tgtEl>
                                          <p:spTgt spid="9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3.33333E-6 L 0.02535 0.37334 " pathEditMode="relative" rAng="0" ptsTypes="AA">
                                      <p:cBhvr>
                                        <p:cTn id="194" dur="500" fill="hold"/>
                                        <p:tgtEl>
                                          <p:spTgt spid="14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0" y="18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3.33333E-6 L 0.02535 0.37334 " pathEditMode="relative" ptsTypes="AA">
                                      <p:cBhvr>
                                        <p:cTn id="198" dur="500" fill="hold"/>
                                        <p:tgtEl>
                                          <p:spTgt spid="13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3.33333E-6 L 0.02535 0.37334 " pathEditMode="relative" ptsTypes="AA">
                                      <p:cBhvr>
                                        <p:cTn id="202" dur="500" fill="hold"/>
                                        <p:tgtEl>
                                          <p:spTgt spid="13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4 -3.33333E-6 L 0.02466 0.37334 " pathEditMode="relative" ptsTypes="AA">
                                      <p:cBhvr>
                                        <p:cTn id="20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4 5.55112E-17 L 0.02466 0.30667 " pathEditMode="relative" ptsTypes="AA">
                                      <p:cBhvr>
                                        <p:cTn id="210" dur="5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3.33333E-6 L 0.00799 0.32 " pathEditMode="relative" ptsTypes="AA">
                                      <p:cBhvr>
                                        <p:cTn id="21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" dur="500"/>
                                        <p:tgtEl>
                                          <p:spTgt spid="7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0833 0 " pathEditMode="relative" ptsTypes="AA">
                                      <p:cBhvr>
                                        <p:cTn id="225" dur="500" fill="hold"/>
                                        <p:tgtEl>
                                          <p:spTgt spid="9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0833 0 " pathEditMode="relative" ptsTypes="AA">
                                      <p:cBhvr>
                                        <p:cTn id="227" dur="500" fill="hold"/>
                                        <p:tgtEl>
                                          <p:spTgt spid="9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0833 0 " pathEditMode="relative" ptsTypes="AA">
                                      <p:cBhvr>
                                        <p:cTn id="229" dur="500" fill="hold"/>
                                        <p:tgtEl>
                                          <p:spTgt spid="9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0833 0 " pathEditMode="relative" ptsTypes="AA">
                                      <p:cBhvr>
                                        <p:cTn id="231" dur="500" fill="hold"/>
                                        <p:tgtEl>
                                          <p:spTgt spid="9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0833 0 " pathEditMode="relative" ptsTypes="AA">
                                      <p:cBhvr>
                                        <p:cTn id="233" dur="500" fill="hold"/>
                                        <p:tgtEl>
                                          <p:spTgt spid="9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0833 0 " pathEditMode="relative" ptsTypes="AA">
                                      <p:cBhvr>
                                        <p:cTn id="235" dur="500" fill="hold"/>
                                        <p:tgtEl>
                                          <p:spTgt spid="9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0833 0 " pathEditMode="relative" ptsTypes="AA">
                                      <p:cBhvr>
                                        <p:cTn id="237" dur="500" fill="hold"/>
                                        <p:tgtEl>
                                          <p:spTgt spid="10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0833 0 " pathEditMode="relative" ptsTypes="AA">
                                      <p:cBhvr>
                                        <p:cTn id="239" dur="500" fill="hold"/>
                                        <p:tgtEl>
                                          <p:spTgt spid="10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5.55112E-17 L -0.00156 0.4 " pathEditMode="relative" rAng="0" ptsTypes="AA">
                                      <p:cBhvr>
                                        <p:cTn id="251" dur="500" fill="hold"/>
                                        <p:tgtEl>
                                          <p:spTgt spid="13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2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33333E-6 L -0.00157 0.4 " pathEditMode="relative" rAng="0" ptsTypes="AA">
                                      <p:cBhvr>
                                        <p:cTn id="2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2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33333E-6 L -0.00156 0.4 " pathEditMode="relative" rAng="0" ptsTypes="AA">
                                      <p:cBhvr>
                                        <p:cTn id="2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2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500"/>
                                        <p:tgtEl>
                                          <p:spTgt spid="7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500"/>
                                        <p:tgtEl>
                                          <p:spTgt spid="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500"/>
                                        <p:tgtEl>
                                          <p:spTgt spid="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500"/>
                                        <p:tgtEl>
                                          <p:spTgt spid="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5" dur="500"/>
                                        <p:tgtEl>
                                          <p:spTgt spid="6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9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500"/>
                                        <p:tgtEl>
                                          <p:spTgt spid="9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4" dur="500"/>
                                        <p:tgtEl>
                                          <p:spTgt spid="13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7" dur="500"/>
                                        <p:tgtEl>
                                          <p:spTgt spid="13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0" dur="500"/>
                                        <p:tgtEl>
                                          <p:spTgt spid="14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6" dur="500"/>
                                        <p:tgtEl>
                                          <p:spTgt spid="9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500"/>
                                        <p:tgtEl>
                                          <p:spTgt spid="14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8" dur="5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1" dur="500"/>
                                        <p:tgtEl>
                                          <p:spTgt spid="14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7" dur="500"/>
                                        <p:tgtEl>
                                          <p:spTgt spid="9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500"/>
                                        <p:tgtEl>
                                          <p:spTgt spid="9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500"/>
                                        <p:tgtEl>
                                          <p:spTgt spid="13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500"/>
                                        <p:tgtEl>
                                          <p:spTgt spid="14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2" dur="500"/>
                                        <p:tgtEl>
                                          <p:spTgt spid="13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5" dur="500"/>
                                        <p:tgtEl>
                                          <p:spTgt spid="9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8" dur="500"/>
                                        <p:tgtEl>
                                          <p:spTgt spid="13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500"/>
                                        <p:tgtEl>
                                          <p:spTgt spid="9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500"/>
                                        <p:tgtEl>
                                          <p:spTgt spid="9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7" dur="500"/>
                                        <p:tgtEl>
                                          <p:spTgt spid="13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9" fill="hold">
                      <p:stCondLst>
                        <p:cond delay="indefinite"/>
                      </p:stCondLst>
                      <p:childTnLst>
                        <p:par>
                          <p:cTn id="370" fill="hold">
                            <p:stCondLst>
                              <p:cond delay="0"/>
                            </p:stCondLst>
                            <p:childTnLst>
                              <p:par>
                                <p:cTn id="3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3" fill="hold">
                      <p:stCondLst>
                        <p:cond delay="indefinite"/>
                      </p:stCondLst>
                      <p:childTnLst>
                        <p:par>
                          <p:cTn id="374" fill="hold">
                            <p:stCondLst>
                              <p:cond delay="0"/>
                            </p:stCondLst>
                            <p:childTnLst>
                              <p:par>
                                <p:cTn id="3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7" dur="500"/>
                                        <p:tgtEl>
                                          <p:spTgt spid="1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8" fill="hold">
                      <p:stCondLst>
                        <p:cond delay="indefinite"/>
                      </p:stCondLst>
                      <p:childTnLst>
                        <p:par>
                          <p:cTn id="379" fill="hold">
                            <p:stCondLst>
                              <p:cond delay="0"/>
                            </p:stCondLst>
                            <p:childTnLst>
                              <p:par>
                                <p:cTn id="3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2" dur="500"/>
                                        <p:tgtEl>
                                          <p:spTgt spid="1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3" fill="hold">
                      <p:stCondLst>
                        <p:cond delay="indefinite"/>
                      </p:stCondLst>
                      <p:childTnLst>
                        <p:par>
                          <p:cTn id="384" fill="hold">
                            <p:stCondLst>
                              <p:cond delay="0"/>
                            </p:stCondLst>
                            <p:childTnLst>
                              <p:par>
                                <p:cTn id="3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7" dur="500"/>
                                        <p:tgtEl>
                                          <p:spTgt spid="1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8" fill="hold">
                      <p:stCondLst>
                        <p:cond delay="indefinite"/>
                      </p:stCondLst>
                      <p:childTnLst>
                        <p:par>
                          <p:cTn id="389" fill="hold">
                            <p:stCondLst>
                              <p:cond delay="0"/>
                            </p:stCondLst>
                            <p:childTnLst>
                              <p:par>
                                <p:cTn id="3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4" fill="hold">
                      <p:stCondLst>
                        <p:cond delay="indefinite"/>
                      </p:stCondLst>
                      <p:childTnLst>
                        <p:par>
                          <p:cTn id="395" fill="hold">
                            <p:stCondLst>
                              <p:cond delay="0"/>
                            </p:stCondLst>
                            <p:childTnLst>
                              <p:par>
                                <p:cTn id="3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  <p:bldP spid="7" grpId="0" build="p"/>
      <p:bldP spid="7" grpId="1" build="allAtOnce"/>
      <p:bldP spid="1788" grpId="0" animBg="1"/>
      <p:bldP spid="1788" grpId="1" animBg="1"/>
      <p:bldP spid="1799" grpId="0" animBg="1"/>
      <p:bldP spid="1800" grpId="0" animBg="1"/>
      <p:bldP spid="1801" grpId="0" build="p"/>
      <p:bldP spid="1802" grpId="0" build="p"/>
      <p:bldP spid="683" grpId="0" animBg="1"/>
      <p:bldP spid="683" grpId="1" animBg="1"/>
      <p:bldP spid="708" grpId="0" animBg="1"/>
      <p:bldP spid="708" grpId="1" animBg="1"/>
      <p:bldP spid="822" grpId="0" build="p"/>
      <p:bldP spid="1798" grpId="0" animBg="1"/>
      <p:bldP spid="823" grpId="0" build="p"/>
      <p:bldP spid="824" grpId="0" animBg="1"/>
      <p:bldP spid="824" grpId="1" animBg="1"/>
      <p:bldP spid="921" grpId="0" animBg="1"/>
      <p:bldP spid="922" grpId="0" animBg="1"/>
      <p:bldP spid="923" grpId="0" animBg="1"/>
      <p:bldP spid="924" grpId="0" animBg="1"/>
      <p:bldP spid="924" grpId="1" animBg="1"/>
      <p:bldP spid="924" grpId="2" animBg="1"/>
      <p:bldP spid="925" grpId="0" animBg="1"/>
      <p:bldP spid="925" grpId="1" animBg="1"/>
      <p:bldP spid="925" grpId="2" animBg="1"/>
      <p:bldP spid="926" grpId="0" animBg="1"/>
      <p:bldP spid="926" grpId="1" animBg="1"/>
      <p:bldP spid="926" grpId="2" animBg="1"/>
      <p:bldP spid="927" grpId="0" animBg="1"/>
      <p:bldP spid="927" grpId="1" animBg="1"/>
      <p:bldP spid="927" grpId="2" animBg="1"/>
      <p:bldP spid="927" grpId="3" animBg="1"/>
      <p:bldP spid="928" grpId="0" animBg="1"/>
      <p:bldP spid="928" grpId="1" animBg="1"/>
      <p:bldP spid="928" grpId="2" animBg="1"/>
      <p:bldP spid="928" grpId="3" animBg="1"/>
      <p:bldP spid="680" grpId="0" animBg="1"/>
      <p:bldP spid="680" grpId="1" animBg="1"/>
      <p:bldP spid="710" grpId="0" animBg="1"/>
      <p:bldP spid="710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1" name="Picture 680"/>
          <p:cNvPicPr>
            <a:picLocks noChangeAspect="1"/>
          </p:cNvPicPr>
          <p:nvPr/>
        </p:nvPicPr>
        <p:blipFill>
          <a:blip r:embed="rId3"/>
          <a:srcRect t="42308"/>
          <a:stretch>
            <a:fillRect/>
          </a:stretch>
        </p:blipFill>
        <p:spPr>
          <a:xfrm>
            <a:off x="2946400" y="3314700"/>
            <a:ext cx="6197600" cy="381000"/>
          </a:xfrm>
          <a:prstGeom prst="rect">
            <a:avLst/>
          </a:prstGeom>
        </p:spPr>
      </p:pic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2971800" y="276880"/>
            <a:ext cx="5715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Subtract 404 - 159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4" name="tabl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1800" y="1000115"/>
            <a:ext cx="5791200" cy="409586"/>
          </a:xfrm>
          <a:prstGeom prst="rect">
            <a:avLst/>
          </a:prstGeom>
        </p:spPr>
      </p:pic>
      <p:sp>
        <p:nvSpPr>
          <p:cNvPr id="6" name="Text Placeholder 2"/>
          <p:cNvSpPr txBox="1">
            <a:spLocks/>
          </p:cNvSpPr>
          <p:nvPr/>
        </p:nvSpPr>
        <p:spPr bwMode="auto">
          <a:xfrm>
            <a:off x="939800" y="2081212"/>
            <a:ext cx="1295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4 0 4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685800" y="3858280"/>
            <a:ext cx="1473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-1 5 9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2" name="Group 229"/>
          <p:cNvGrpSpPr>
            <a:grpSpLocks noChangeAspect="1"/>
          </p:cNvGrpSpPr>
          <p:nvPr/>
        </p:nvGrpSpPr>
        <p:grpSpPr>
          <a:xfrm>
            <a:off x="2971800" y="1485900"/>
            <a:ext cx="1401454" cy="11430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5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331" name="Rectangle 33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2" name="Rectangle 33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3" name="Rectangle 33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4" name="Rectangle 33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5" name="Rectangle 33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6" name="Rectangle 33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7" name="Rectangle 33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8" name="Rectangle 33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9" name="Rectangle 33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0" name="Rectangle 33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321" name="Rectangle 32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2" name="Rectangle 32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3" name="Rectangle 32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4" name="Rectangle 32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5" name="Rectangle 32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6" name="Rectangle 32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7" name="Rectangle 32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8" name="Rectangle 32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9" name="Rectangle 32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0" name="Rectangle 32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311" name="Rectangle 31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2" name="Rectangle 31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3" name="Rectangle 31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4" name="Rectangle 31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5" name="Rectangle 31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6" name="Rectangle 31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7" name="Rectangle 31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8" name="Rectangle 31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9" name="Rectangle 31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0" name="Rectangle 31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301" name="Rectangle 30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2" name="Rectangle 30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3" name="Rectangle 30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4" name="Rectangle 30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5" name="Rectangle 30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6" name="Rectangle 30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7" name="Rectangle 30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8" name="Rectangle 30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9" name="Rectangle 30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0" name="Rectangle 30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91" name="Rectangle 29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2" name="Rectangle 29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3" name="Rectangle 29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4" name="Rectangle 29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5" name="Rectangle 29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6" name="Rectangle 29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7" name="Rectangle 29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8" name="Rectangle 29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9" name="Rectangle 29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0" name="Rectangle 29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81" name="Rectangle 28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2" name="Rectangle 28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3" name="Rectangle 28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4" name="Rectangle 28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5" name="Rectangle 28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6" name="Rectangle 28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7" name="Rectangle 28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8" name="Rectangle 28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9" name="Rectangle 28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0" name="Rectangle 28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71" name="Rectangle 27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2" name="Rectangle 27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3" name="Rectangle 27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4" name="Rectangle 27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5" name="Rectangle 27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6" name="Rectangle 27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7" name="Rectangle 27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8" name="Rectangle 27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9" name="Rectangle 27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0" name="Rectangle 27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61" name="Rectangle 26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2" name="Rectangle 26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3" name="Rectangle 26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4" name="Rectangle 26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5" name="Rectangle 26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6" name="Rectangle 26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7" name="Rectangle 26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8" name="Rectangle 26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9" name="Rectangle 26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0" name="Rectangle 26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51" name="Rectangle 25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2" name="Rectangle 25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3" name="Rectangle 25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4" name="Rectangle 25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5" name="Rectangle 25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6" name="Rectangle 25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7" name="Rectangle 25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8" name="Rectangle 25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9" name="Rectangle 25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0" name="Rectangle 25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41" name="Rectangle 24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2" name="Rectangle 24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3" name="Rectangle 24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4" name="Rectangle 24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5" name="Rectangle 24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6" name="Rectangle 24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7" name="Rectangle 24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8" name="Rectangle 24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9" name="Rectangle 24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0" name="Rectangle 24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8" name="Group 1125"/>
          <p:cNvGrpSpPr>
            <a:grpSpLocks noChangeAspect="1"/>
          </p:cNvGrpSpPr>
          <p:nvPr/>
        </p:nvGrpSpPr>
        <p:grpSpPr>
          <a:xfrm>
            <a:off x="3124200" y="1638300"/>
            <a:ext cx="1401454" cy="11430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19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27" name="Rectangle 122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8" name="Rectangle 122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9" name="Rectangle 122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0" name="Rectangle 122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1" name="Rectangle 123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2" name="Rectangle 123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3" name="Rectangle 123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4" name="Rectangle 123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5" name="Rectangle 123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6" name="Rectangle 123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0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17" name="Rectangle 121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8" name="Rectangle 121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9" name="Rectangle 121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0" name="Rectangle 121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1" name="Rectangle 122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2" name="Rectangle 122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3" name="Rectangle 122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4" name="Rectangle 122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5" name="Rectangle 122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6" name="Rectangle 122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1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07" name="Rectangle 120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8" name="Rectangle 120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9" name="Rectangle 120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0" name="Rectangle 120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1" name="Rectangle 121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2" name="Rectangle 121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3" name="Rectangle 121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4" name="Rectangle 121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5" name="Rectangle 121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6" name="Rectangle 121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2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97" name="Rectangle 119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8" name="Rectangle 119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9" name="Rectangle 119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0" name="Rectangle 119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1" name="Rectangle 120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2" name="Rectangle 120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3" name="Rectangle 120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4" name="Rectangle 120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5" name="Rectangle 120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6" name="Rectangle 120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87" name="Rectangle 118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8" name="Rectangle 118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9" name="Rectangle 118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0" name="Rectangle 118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1" name="Rectangle 119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2" name="Rectangle 119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3" name="Rectangle 119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4" name="Rectangle 119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5" name="Rectangle 119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6" name="Rectangle 119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4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77" name="Rectangle 117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8" name="Rectangle 117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9" name="Rectangle 117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0" name="Rectangle 117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1" name="Rectangle 118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2" name="Rectangle 118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3" name="Rectangle 118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4" name="Rectangle 118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5" name="Rectangle 118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6" name="Rectangle 118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5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67" name="Rectangle 116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8" name="Rectangle 116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9" name="Rectangle 116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0" name="Rectangle 116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1" name="Rectangle 117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2" name="Rectangle 117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3" name="Rectangle 117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4" name="Rectangle 117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5" name="Rectangle 117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6" name="Rectangle 117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6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57" name="Rectangle 115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8" name="Rectangle 115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9" name="Rectangle 115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0" name="Rectangle 115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1" name="Rectangle 116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2" name="Rectangle 116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3" name="Rectangle 116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4" name="Rectangle 116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5" name="Rectangle 116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6" name="Rectangle 116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7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47" name="Rectangle 114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8" name="Rectangle 114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9" name="Rectangle 114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0" name="Rectangle 114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1" name="Rectangle 115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2" name="Rectangle 115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3" name="Rectangle 115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4" name="Rectangle 115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5" name="Rectangle 115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6" name="Rectangle 115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8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37" name="Rectangle 113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8" name="Rectangle 113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9" name="Rectangle 113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0" name="Rectangle 113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1" name="Rectangle 114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2" name="Rectangle 114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3" name="Rectangle 114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4" name="Rectangle 114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5" name="Rectangle 114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6" name="Rectangle 114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9" name="Group 1236"/>
          <p:cNvGrpSpPr>
            <a:grpSpLocks noChangeAspect="1"/>
          </p:cNvGrpSpPr>
          <p:nvPr/>
        </p:nvGrpSpPr>
        <p:grpSpPr>
          <a:xfrm>
            <a:off x="3276600" y="1790700"/>
            <a:ext cx="1401454" cy="11430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30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338" name="Rectangle 133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9" name="Rectangle 133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0" name="Rectangle 133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1" name="Rectangle 134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2" name="Rectangle 134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3" name="Rectangle 134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4" name="Rectangle 134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5" name="Rectangle 134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6" name="Rectangle 134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7" name="Rectangle 134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1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328" name="Rectangle 132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9" name="Rectangle 132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0" name="Rectangle 132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1" name="Rectangle 133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2" name="Rectangle 133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3" name="Rectangle 133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4" name="Rectangle 133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5" name="Rectangle 133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6" name="Rectangle 133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7" name="Rectangle 133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48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318" name="Rectangle 131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9" name="Rectangle 131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0" name="Rectangle 131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1" name="Rectangle 132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2" name="Rectangle 132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3" name="Rectangle 132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4" name="Rectangle 132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5" name="Rectangle 132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6" name="Rectangle 132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7" name="Rectangle 132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59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308" name="Rectangle 130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9" name="Rectangle 130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0" name="Rectangle 130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1" name="Rectangle 131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2" name="Rectangle 131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3" name="Rectangle 131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4" name="Rectangle 131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5" name="Rectangle 131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6" name="Rectangle 131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7" name="Rectangle 131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70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98" name="Rectangle 129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9" name="Rectangle 129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0" name="Rectangle 129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1" name="Rectangle 130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2" name="Rectangle 130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3" name="Rectangle 130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4" name="Rectangle 130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5" name="Rectangle 130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6" name="Rectangle 130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7" name="Rectangle 130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71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88" name="Rectangle 128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9" name="Rectangle 128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0" name="Rectangle 128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1" name="Rectangle 129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2" name="Rectangle 129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3" name="Rectangle 129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4" name="Rectangle 129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5" name="Rectangle 129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6" name="Rectangle 129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7" name="Rectangle 129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72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1278" name="Rectangle 127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9" name="Rectangle 127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0" name="Rectangle 1279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1" name="Rectangle 128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2" name="Rectangle 128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3" name="Rectangle 128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4" name="Rectangle 128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5" name="Rectangle 128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6" name="Rectangle 128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7" name="Rectangle 128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73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68" name="Rectangle 126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9" name="Rectangle 126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0" name="Rectangle 126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1" name="Rectangle 127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2" name="Rectangle 127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3" name="Rectangle 127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4" name="Rectangle 127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5" name="Rectangle 127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6" name="Rectangle 127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7" name="Rectangle 127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74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58" name="Rectangle 125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9" name="Rectangle 125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0" name="Rectangle 125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1" name="Rectangle 126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2" name="Rectangle 126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3" name="Rectangle 126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4" name="Rectangle 126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5" name="Rectangle 126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6" name="Rectangle 126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7" name="Rectangle 126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75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48" name="Rectangle 124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9" name="Rectangle 124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0" name="Rectangle 124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1" name="Rectangle 125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2" name="Rectangle 125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3" name="Rectangle 125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4" name="Rectangle 125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5" name="Rectangle 125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6" name="Rectangle 125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7" name="Rectangle 125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26" name="Group 1659"/>
          <p:cNvGrpSpPr>
            <a:grpSpLocks noChangeAspect="1"/>
          </p:cNvGrpSpPr>
          <p:nvPr/>
        </p:nvGrpSpPr>
        <p:grpSpPr>
          <a:xfrm>
            <a:off x="3429000" y="1943100"/>
            <a:ext cx="1401454" cy="11430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227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761" name="Rectangle 176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2" name="Rectangle 176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3" name="Rectangle 176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4" name="Rectangle 176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5" name="Rectangle 176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6" name="Rectangle 176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7" name="Rectangle 176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8" name="Rectangle 176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9" name="Rectangle 176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0" name="Rectangle 176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28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751" name="Rectangle 175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2" name="Rectangle 175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3" name="Rectangle 175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4" name="Rectangle 175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5" name="Rectangle 175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6" name="Rectangle 175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7" name="Rectangle 175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8" name="Rectangle 175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9" name="Rectangle 175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0" name="Rectangle 175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29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741" name="Rectangle 174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2" name="Rectangle 174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3" name="Rectangle 174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4" name="Rectangle 174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5" name="Rectangle 174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6" name="Rectangle 174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7" name="Rectangle 174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8" name="Rectangle 174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9" name="Rectangle 174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0" name="Rectangle 174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0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731" name="Rectangle 173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2" name="Rectangle 173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3" name="Rectangle 173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4" name="Rectangle 173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5" name="Rectangle 173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6" name="Rectangle 173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7" name="Rectangle 173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8" name="Rectangle 173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9" name="Rectangle 173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0" name="Rectangle 173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1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721" name="Rectangle 172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2" name="Rectangle 172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3" name="Rectangle 172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4" name="Rectangle 172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5" name="Rectangle 172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6" name="Rectangle 172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7" name="Rectangle 172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8" name="Rectangle 172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9" name="Rectangle 172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0" name="Rectangle 172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2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711" name="Rectangle 171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2" name="Rectangle 171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3" name="Rectangle 171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4" name="Rectangle 171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5" name="Rectangle 171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6" name="Rectangle 171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7" name="Rectangle 171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8" name="Rectangle 171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9" name="Rectangle 171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0" name="Rectangle 171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3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1701" name="Rectangle 170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2" name="Rectangle 170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3" name="Rectangle 1702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4" name="Rectangle 170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5" name="Rectangle 170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6" name="Rectangle 170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7" name="Rectangle 170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8" name="Rectangle 170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9" name="Rectangle 170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0" name="Rectangle 170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4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691" name="Rectangle 169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2" name="Rectangle 169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3" name="Rectangle 169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4" name="Rectangle 169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5" name="Rectangle 169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6" name="Rectangle 169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7" name="Rectangle 169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8" name="Rectangle 169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9" name="Rectangle 169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0" name="Rectangle 169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5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681" name="Rectangle 168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2" name="Rectangle 168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3" name="Rectangle 168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4" name="Rectangle 168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5" name="Rectangle 168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6" name="Rectangle 168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7" name="Rectangle 168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8" name="Rectangle 168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9" name="Rectangle 168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0" name="Rectangle 168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6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671" name="Rectangle 167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2" name="Rectangle 167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3" name="Rectangle 167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4" name="Rectangle 167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5" name="Rectangle 167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6" name="Rectangle 167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7" name="Rectangle 167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8" name="Rectangle 167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9" name="Rectangle 167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0" name="Rectangle 167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788" name="Oval 1787"/>
          <p:cNvSpPr/>
          <p:nvPr/>
        </p:nvSpPr>
        <p:spPr>
          <a:xfrm>
            <a:off x="7315200" y="952500"/>
            <a:ext cx="1371600" cy="5334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99" name="Pentagon 1798"/>
          <p:cNvSpPr/>
          <p:nvPr/>
        </p:nvSpPr>
        <p:spPr>
          <a:xfrm>
            <a:off x="5943600" y="3314700"/>
            <a:ext cx="990600" cy="635000"/>
          </a:xfrm>
          <a:prstGeom prst="homePlat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rgbClr val="0078AE"/>
                </a:solidFill>
                <a:latin typeface="Orly's Font 2" pitchFamily="66" charset="0"/>
              </a:rPr>
              <a:t>4 0</a:t>
            </a:r>
          </a:p>
        </p:txBody>
      </p:sp>
      <p:sp>
        <p:nvSpPr>
          <p:cNvPr id="1800" name="Pentagon 1799"/>
          <p:cNvSpPr/>
          <p:nvPr/>
        </p:nvSpPr>
        <p:spPr>
          <a:xfrm>
            <a:off x="7620000" y="3314700"/>
            <a:ext cx="685800" cy="635000"/>
          </a:xfrm>
          <a:prstGeom prst="homePlat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rgbClr val="0078AE"/>
                </a:solidFill>
                <a:latin typeface="Orly's Font 2" pitchFamily="66" charset="0"/>
              </a:rPr>
              <a:t>5</a:t>
            </a:r>
          </a:p>
        </p:txBody>
      </p:sp>
      <p:sp>
        <p:nvSpPr>
          <p:cNvPr id="1801" name="Rectangle 1800"/>
          <p:cNvSpPr/>
          <p:nvPr/>
        </p:nvSpPr>
        <p:spPr>
          <a:xfrm>
            <a:off x="5181602" y="3390901"/>
            <a:ext cx="331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accent1"/>
                </a:solidFill>
                <a:latin typeface="Orly's Font 2" pitchFamily="66" charset="0"/>
              </a:rPr>
              <a:t>+</a:t>
            </a:r>
            <a:endParaRPr lang="en-US" sz="2400" dirty="0"/>
          </a:p>
        </p:txBody>
      </p:sp>
      <p:sp>
        <p:nvSpPr>
          <p:cNvPr id="1802" name="Rectangle 1801"/>
          <p:cNvSpPr/>
          <p:nvPr/>
        </p:nvSpPr>
        <p:spPr>
          <a:xfrm>
            <a:off x="7239000" y="3390901"/>
            <a:ext cx="331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accent1"/>
                </a:solidFill>
                <a:latin typeface="Orly's Font 2" pitchFamily="66" charset="0"/>
              </a:rPr>
              <a:t>+</a:t>
            </a:r>
            <a:endParaRPr lang="en-US" sz="2400" dirty="0"/>
          </a:p>
        </p:txBody>
      </p:sp>
      <p:sp>
        <p:nvSpPr>
          <p:cNvPr id="683" name="Oval 682"/>
          <p:cNvSpPr/>
          <p:nvPr/>
        </p:nvSpPr>
        <p:spPr>
          <a:xfrm>
            <a:off x="5715000" y="977900"/>
            <a:ext cx="1371600" cy="457200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706" name="Straight Connector 705"/>
          <p:cNvCxnSpPr/>
          <p:nvPr/>
        </p:nvCxnSpPr>
        <p:spPr>
          <a:xfrm>
            <a:off x="1816100" y="4329113"/>
            <a:ext cx="228600" cy="1588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7" name="Straight Connector 706"/>
          <p:cNvCxnSpPr/>
          <p:nvPr/>
        </p:nvCxnSpPr>
        <p:spPr>
          <a:xfrm>
            <a:off x="1435100" y="4329113"/>
            <a:ext cx="228600" cy="1588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8" name="Oval 707"/>
          <p:cNvSpPr/>
          <p:nvPr/>
        </p:nvSpPr>
        <p:spPr>
          <a:xfrm>
            <a:off x="3657600" y="965200"/>
            <a:ext cx="1371600" cy="457200"/>
          </a:xfrm>
          <a:prstGeom prst="ellipse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709" name="Straight Connector 708"/>
          <p:cNvCxnSpPr/>
          <p:nvPr/>
        </p:nvCxnSpPr>
        <p:spPr>
          <a:xfrm>
            <a:off x="1066800" y="4329113"/>
            <a:ext cx="228600" cy="1588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2" name="Text Placeholder 2"/>
          <p:cNvSpPr txBox="1">
            <a:spLocks/>
          </p:cNvSpPr>
          <p:nvPr/>
        </p:nvSpPr>
        <p:spPr bwMode="auto">
          <a:xfrm>
            <a:off x="711200" y="2538412"/>
            <a:ext cx="1473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u="sng" dirty="0" smtClean="0">
                <a:solidFill>
                  <a:schemeClr val="accent1"/>
                </a:solidFill>
                <a:latin typeface="Orly's Font 2" pitchFamily="66" charset="0"/>
              </a:rPr>
              <a:t>-1 5 9</a:t>
            </a:r>
            <a:endParaRPr lang="en-US" sz="2800" u="sng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798" name="Pentagon 1797"/>
          <p:cNvSpPr/>
          <p:nvPr/>
        </p:nvSpPr>
        <p:spPr>
          <a:xfrm>
            <a:off x="3657600" y="3314700"/>
            <a:ext cx="1219200" cy="635000"/>
          </a:xfrm>
          <a:prstGeom prst="homePlate">
            <a:avLst/>
          </a:prstGeom>
          <a:solidFill>
            <a:srgbClr val="8DC63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chemeClr val="accent1"/>
                </a:solidFill>
                <a:latin typeface="Orly's Font 2" pitchFamily="66" charset="0"/>
              </a:rPr>
              <a:t>2 0 0</a:t>
            </a:r>
          </a:p>
        </p:txBody>
      </p:sp>
      <p:sp>
        <p:nvSpPr>
          <p:cNvPr id="823" name="Text Placeholder 2"/>
          <p:cNvSpPr txBox="1">
            <a:spLocks/>
          </p:cNvSpPr>
          <p:nvPr/>
        </p:nvSpPr>
        <p:spPr bwMode="auto">
          <a:xfrm>
            <a:off x="927100" y="3009900"/>
            <a:ext cx="1295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2 4 5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921" name="Rectangle 920"/>
          <p:cNvSpPr>
            <a:spLocks noChangeAspect="1"/>
          </p:cNvSpPr>
          <p:nvPr/>
        </p:nvSpPr>
        <p:spPr>
          <a:xfrm>
            <a:off x="7973162" y="1554627"/>
            <a:ext cx="180238" cy="150199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22" name="Rectangle 921"/>
          <p:cNvSpPr>
            <a:spLocks noChangeAspect="1"/>
          </p:cNvSpPr>
          <p:nvPr/>
        </p:nvSpPr>
        <p:spPr>
          <a:xfrm>
            <a:off x="7973162" y="1742101"/>
            <a:ext cx="180238" cy="150199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23" name="Rectangle 922"/>
          <p:cNvSpPr>
            <a:spLocks noChangeAspect="1"/>
          </p:cNvSpPr>
          <p:nvPr/>
        </p:nvSpPr>
        <p:spPr>
          <a:xfrm>
            <a:off x="7973162" y="1919901"/>
            <a:ext cx="180238" cy="150199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24" name="Rectangle 923"/>
          <p:cNvSpPr>
            <a:spLocks noChangeAspect="1"/>
          </p:cNvSpPr>
          <p:nvPr/>
        </p:nvSpPr>
        <p:spPr>
          <a:xfrm>
            <a:off x="7973162" y="2097701"/>
            <a:ext cx="180238" cy="150199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349" name="Group 973"/>
          <p:cNvGrpSpPr>
            <a:grpSpLocks noChangeAspect="1"/>
          </p:cNvGrpSpPr>
          <p:nvPr/>
        </p:nvGrpSpPr>
        <p:grpSpPr>
          <a:xfrm>
            <a:off x="5867400" y="14097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918" name="Rectangle 917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20" name="Rectangle 919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31" name="Rectangle 930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32" name="Rectangle 931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33" name="Rectangle 932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34" name="Rectangle 933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35" name="Rectangle 934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36" name="Rectangle 935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37" name="Rectangle 936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38" name="Rectangle 937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50" name="Group 973"/>
          <p:cNvGrpSpPr>
            <a:grpSpLocks noChangeAspect="1"/>
          </p:cNvGrpSpPr>
          <p:nvPr/>
        </p:nvGrpSpPr>
        <p:grpSpPr>
          <a:xfrm>
            <a:off x="5936467" y="14859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941" name="Rectangle 940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42" name="Rectangle 941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43" name="Rectangle 942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44" name="Rectangle 943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45" name="Rectangle 944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46" name="Rectangle 945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47" name="Rectangle 946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48" name="Rectangle 947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49" name="Rectangle 948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50" name="Rectangle 949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51" name="Group 973"/>
          <p:cNvGrpSpPr>
            <a:grpSpLocks noChangeAspect="1"/>
          </p:cNvGrpSpPr>
          <p:nvPr/>
        </p:nvGrpSpPr>
        <p:grpSpPr>
          <a:xfrm>
            <a:off x="6019800" y="15621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952" name="Rectangle 951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53" name="Rectangle 952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54" name="Rectangle 953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55" name="Rectangle 954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56" name="Rectangle 955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57" name="Rectangle 956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58" name="Rectangle 957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59" name="Rectangle 958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60" name="Rectangle 959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61" name="Rectangle 960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664" name="Group 973"/>
          <p:cNvGrpSpPr>
            <a:grpSpLocks noChangeAspect="1"/>
          </p:cNvGrpSpPr>
          <p:nvPr/>
        </p:nvGrpSpPr>
        <p:grpSpPr>
          <a:xfrm>
            <a:off x="6096000" y="16383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963" name="Rectangle 962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64" name="Rectangle 963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65" name="Rectangle 964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66" name="Rectangle 965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67" name="Rectangle 966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68" name="Rectangle 967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69" name="Rectangle 968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70" name="Rectangle 969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71" name="Rectangle 970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72" name="Rectangle 971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665" name="Group 973"/>
          <p:cNvGrpSpPr>
            <a:grpSpLocks noChangeAspect="1"/>
          </p:cNvGrpSpPr>
          <p:nvPr/>
        </p:nvGrpSpPr>
        <p:grpSpPr>
          <a:xfrm>
            <a:off x="6172200" y="17145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974" name="Rectangle 973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5" name="Rectangle 984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6" name="Rectangle 985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7" name="Rectangle 986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8" name="Rectangle 987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9" name="Rectangle 988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90" name="Rectangle 989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91" name="Rectangle 990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92" name="Rectangle 991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93" name="Rectangle 992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666" name="Group 973"/>
          <p:cNvGrpSpPr>
            <a:grpSpLocks noChangeAspect="1"/>
          </p:cNvGrpSpPr>
          <p:nvPr/>
        </p:nvGrpSpPr>
        <p:grpSpPr>
          <a:xfrm>
            <a:off x="6248400" y="17907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995" name="Rectangle 994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96" name="Rectangle 995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97" name="Rectangle 996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98" name="Rectangle 997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99" name="Rectangle 998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00" name="Rectangle 999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01" name="Rectangle 1000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02" name="Rectangle 1001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03" name="Rectangle 1002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04" name="Rectangle 1003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667" name="Group 973"/>
          <p:cNvGrpSpPr>
            <a:grpSpLocks noChangeAspect="1"/>
          </p:cNvGrpSpPr>
          <p:nvPr/>
        </p:nvGrpSpPr>
        <p:grpSpPr>
          <a:xfrm>
            <a:off x="6324600" y="18669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1006" name="Rectangle 1005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07" name="Rectangle 1006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08" name="Rectangle 1007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09" name="Rectangle 1008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10" name="Rectangle 1009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11" name="Rectangle 1010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12" name="Rectangle 1011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13" name="Rectangle 1012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15" name="Rectangle 1014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16" name="Rectangle 1015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668" name="Group 973"/>
          <p:cNvGrpSpPr>
            <a:grpSpLocks noChangeAspect="1"/>
          </p:cNvGrpSpPr>
          <p:nvPr/>
        </p:nvGrpSpPr>
        <p:grpSpPr>
          <a:xfrm>
            <a:off x="6400800" y="19431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1018" name="Rectangle 1017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19" name="Rectangle 1018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20" name="Rectangle 1019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21" name="Rectangle 1020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22" name="Rectangle 1021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23" name="Rectangle 1022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24" name="Rectangle 1023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25" name="Rectangle 1024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26" name="Rectangle 1025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27" name="Rectangle 1026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669" name="Group 973"/>
          <p:cNvGrpSpPr>
            <a:grpSpLocks noChangeAspect="1"/>
          </p:cNvGrpSpPr>
          <p:nvPr/>
        </p:nvGrpSpPr>
        <p:grpSpPr>
          <a:xfrm>
            <a:off x="6477000" y="20193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1029" name="Rectangle 1028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30" name="Rectangle 1029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31" name="Rectangle 1030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32" name="Rectangle 1031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33" name="Rectangle 1032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34" name="Rectangle 1033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35" name="Rectangle 1034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36" name="Rectangle 1035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37" name="Rectangle 1036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38" name="Rectangle 1037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670" name="Group 973"/>
          <p:cNvGrpSpPr>
            <a:grpSpLocks noChangeAspect="1"/>
          </p:cNvGrpSpPr>
          <p:nvPr/>
        </p:nvGrpSpPr>
        <p:grpSpPr>
          <a:xfrm>
            <a:off x="6553200" y="20955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1040" name="Rectangle 1039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1" name="Rectangle 1040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2" name="Rectangle 1041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3" name="Rectangle 1042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4" name="Rectangle 1043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5" name="Rectangle 1044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6" name="Rectangle 1045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7" name="Rectangle 1046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8" name="Rectangle 1047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9" name="Rectangle 1048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pic>
        <p:nvPicPr>
          <p:cNvPr id="919" name="Picture 2"/>
          <p:cNvPicPr>
            <a:picLocks noChangeAspect="1" noChangeArrowheads="1"/>
          </p:cNvPicPr>
          <p:nvPr/>
        </p:nvPicPr>
        <p:blipFill>
          <a:blip r:embed="rId5"/>
          <a:srcRect l="9069" t="23181" r="11575" b="5700"/>
          <a:stretch>
            <a:fillRect/>
          </a:stretch>
        </p:blipFill>
        <p:spPr bwMode="auto">
          <a:xfrm rot="17142596">
            <a:off x="5775879" y="2059383"/>
            <a:ext cx="833223" cy="989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43" name="Rectangle 742"/>
          <p:cNvSpPr>
            <a:spLocks noChangeAspect="1"/>
          </p:cNvSpPr>
          <p:nvPr/>
        </p:nvSpPr>
        <p:spPr>
          <a:xfrm>
            <a:off x="7620000" y="1562100"/>
            <a:ext cx="180238" cy="150199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44" name="Rectangle 743"/>
          <p:cNvSpPr>
            <a:spLocks noChangeAspect="1"/>
          </p:cNvSpPr>
          <p:nvPr/>
        </p:nvSpPr>
        <p:spPr>
          <a:xfrm>
            <a:off x="7620000" y="1749574"/>
            <a:ext cx="180238" cy="150199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45" name="Rectangle 744"/>
          <p:cNvSpPr>
            <a:spLocks noChangeAspect="1"/>
          </p:cNvSpPr>
          <p:nvPr/>
        </p:nvSpPr>
        <p:spPr>
          <a:xfrm>
            <a:off x="7620000" y="1927374"/>
            <a:ext cx="180238" cy="150199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46" name="Rectangle 745"/>
          <p:cNvSpPr>
            <a:spLocks noChangeAspect="1"/>
          </p:cNvSpPr>
          <p:nvPr/>
        </p:nvSpPr>
        <p:spPr>
          <a:xfrm>
            <a:off x="7620000" y="2105174"/>
            <a:ext cx="180238" cy="150199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47" name="Rectangle 746"/>
          <p:cNvSpPr>
            <a:spLocks noChangeAspect="1"/>
          </p:cNvSpPr>
          <p:nvPr/>
        </p:nvSpPr>
        <p:spPr>
          <a:xfrm>
            <a:off x="7620000" y="2282974"/>
            <a:ext cx="180238" cy="150199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48" name="Rectangle 747"/>
          <p:cNvSpPr>
            <a:spLocks noChangeAspect="1"/>
          </p:cNvSpPr>
          <p:nvPr/>
        </p:nvSpPr>
        <p:spPr>
          <a:xfrm>
            <a:off x="7620000" y="2478701"/>
            <a:ext cx="180238" cy="150199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49" name="Rectangle 748"/>
          <p:cNvSpPr>
            <a:spLocks noChangeAspect="1"/>
          </p:cNvSpPr>
          <p:nvPr/>
        </p:nvSpPr>
        <p:spPr>
          <a:xfrm>
            <a:off x="7620000" y="2669201"/>
            <a:ext cx="180238" cy="150199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50" name="Rectangle 749"/>
          <p:cNvSpPr>
            <a:spLocks noChangeAspect="1"/>
          </p:cNvSpPr>
          <p:nvPr/>
        </p:nvSpPr>
        <p:spPr>
          <a:xfrm>
            <a:off x="7620000" y="2859701"/>
            <a:ext cx="180238" cy="150199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51" name="Rectangle 750"/>
          <p:cNvSpPr>
            <a:spLocks noChangeAspect="1"/>
          </p:cNvSpPr>
          <p:nvPr/>
        </p:nvSpPr>
        <p:spPr>
          <a:xfrm>
            <a:off x="7620000" y="3048000"/>
            <a:ext cx="180238" cy="150199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52" name="Rectangle 751"/>
          <p:cNvSpPr>
            <a:spLocks noChangeAspect="1"/>
          </p:cNvSpPr>
          <p:nvPr/>
        </p:nvSpPr>
        <p:spPr>
          <a:xfrm>
            <a:off x="7620000" y="3240701"/>
            <a:ext cx="180238" cy="150199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24" name="Oval 823"/>
          <p:cNvSpPr/>
          <p:nvPr/>
        </p:nvSpPr>
        <p:spPr>
          <a:xfrm>
            <a:off x="7391400" y="3543300"/>
            <a:ext cx="1066800" cy="13716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10" name="Oval 709"/>
          <p:cNvSpPr/>
          <p:nvPr/>
        </p:nvSpPr>
        <p:spPr>
          <a:xfrm>
            <a:off x="5638800" y="3543300"/>
            <a:ext cx="1447800" cy="16764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80" name="Oval 679"/>
          <p:cNvSpPr/>
          <p:nvPr/>
        </p:nvSpPr>
        <p:spPr>
          <a:xfrm>
            <a:off x="2971800" y="3543300"/>
            <a:ext cx="2057400" cy="18669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25 0.00638 L -0.24982 0.01277 " pathEditMode="relative" rAng="0" ptsTypes="AA">
                                      <p:cBhvr>
                                        <p:cTn id="69" dur="500" fill="hold"/>
                                        <p:tgtEl>
                                          <p:spTgt spid="9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8" presetClass="emp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73" dur="500" fill="hold"/>
                                        <p:tgtEl>
                                          <p:spTgt spid="9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4982 0.01277 L 0.0125 0.01277 " pathEditMode="relative" rAng="0" ptsTypes="AA">
                                      <p:cBhvr>
                                        <p:cTn id="130" dur="500" fill="hold"/>
                                        <p:tgtEl>
                                          <p:spTgt spid="9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8" presetClass="emp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34" dur="500" fill="hold"/>
                                        <p:tgtEl>
                                          <p:spTgt spid="9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9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16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0" presetClass="path" presetSubtype="0" accel="50000" decel="5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5.55112E-17 L 0.00156 0.44667 " pathEditMode="relative" rAng="0" ptsTypes="AA">
                                      <p:cBhvr>
                                        <p:cTn id="194" dur="500" fill="hold"/>
                                        <p:tgtEl>
                                          <p:spTgt spid="9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2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11111E-6 L 0.00156 0.43778 " pathEditMode="relative" rAng="0" ptsTypes="AA">
                                      <p:cBhvr>
                                        <p:cTn id="198" dur="500" fill="hold"/>
                                        <p:tgtEl>
                                          <p:spTgt spid="9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2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22222E-6 L 0.00156 0.42889 " pathEditMode="relative" rAng="0" ptsTypes="AA">
                                      <p:cBhvr>
                                        <p:cTn id="202" dur="500" fill="hold"/>
                                        <p:tgtEl>
                                          <p:spTgt spid="9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2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5.55112E-17 L 0.00156 0.42167 " pathEditMode="relative" rAng="0" ptsTypes="AA">
                                      <p:cBhvr>
                                        <p:cTn id="206" dur="500" fill="hold"/>
                                        <p:tgtEl>
                                          <p:spTgt spid="9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2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11022E-16 L 0.00677 0.24667 " pathEditMode="relative" rAng="0" ptsTypes="AA">
                                      <p:cBhvr>
                                        <p:cTn id="210" dur="500" fill="hold"/>
                                        <p:tgtEl>
                                          <p:spTgt spid="7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" y="1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11111E-6 L 0.00677 0.24028 " pathEditMode="relative" rAng="0" ptsTypes="AA">
                                      <p:cBhvr>
                                        <p:cTn id="214" dur="500" fill="hold"/>
                                        <p:tgtEl>
                                          <p:spTgt spid="7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" y="1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33333E-6 L 0.00677 0.23334 " pathEditMode="relative" rAng="0" ptsTypes="AA">
                                      <p:cBhvr>
                                        <p:cTn id="218" dur="500" fill="hold"/>
                                        <p:tgtEl>
                                          <p:spTgt spid="7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" y="1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5.55112E-17 L 0.00677 0.22667 " pathEditMode="relative" rAng="0" ptsTypes="AA">
                                      <p:cBhvr>
                                        <p:cTn id="222" dur="500" fill="hold"/>
                                        <p:tgtEl>
                                          <p:spTgt spid="7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" y="1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33333E-6 L 0.00677 0.22 " pathEditMode="relative" rAng="0" ptsTypes="AA">
                                      <p:cBhvr>
                                        <p:cTn id="226" dur="500" fill="hold"/>
                                        <p:tgtEl>
                                          <p:spTgt spid="7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" y="1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2" dur="500"/>
                                        <p:tgtEl>
                                          <p:spTgt spid="7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4 3.33333E-6 L 0.03299 0.30666 " pathEditMode="relative" rAng="0" ptsTypes="AA">
                                      <p:cBhvr>
                                        <p:cTn id="245" dur="500" fill="hold"/>
                                        <p:tgtEl>
                                          <p:spTgt spid="16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-3.33333E-6 L 0.01632 0.32 " pathEditMode="relative" rAng="0" ptsTypes="AA">
                                      <p:cBhvr>
                                        <p:cTn id="249" dur="500" fill="hold"/>
                                        <p:tgtEl>
                                          <p:spTgt spid="16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" y="1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5.55112E-17 L -0.00035 0.33333 " pathEditMode="relative" rAng="0" ptsTypes="AA">
                                      <p:cBhvr>
                                        <p:cTn id="253" dur="500" fill="hold"/>
                                        <p:tgtEl>
                                          <p:spTgt spid="16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3.33333E-6 L -0.01701 0.34666 " pathEditMode="relative" rAng="0" ptsTypes="AA">
                                      <p:cBhvr>
                                        <p:cTn id="257" dur="500" fill="hold"/>
                                        <p:tgtEl>
                                          <p:spTgt spid="16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" y="1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33333E-6 L -0.03368 0.36 " pathEditMode="relative" rAng="0" ptsTypes="AA">
                                      <p:cBhvr>
                                        <p:cTn id="261" dur="500" fill="hold"/>
                                        <p:tgtEl>
                                          <p:spTgt spid="16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1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500"/>
                                        <p:tgtEl>
                                          <p:spTgt spid="7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500"/>
                                        <p:tgtEl>
                                          <p:spTgt spid="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33333E-6 L -0.00157 0.36 " pathEditMode="relative" rAng="0" ptsTypes="AA">
                                      <p:cBhvr>
                                        <p:cTn id="28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1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6" dur="500"/>
                                        <p:tgtEl>
                                          <p:spTgt spid="7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500"/>
                                        <p:tgtEl>
                                          <p:spTgt spid="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0" dur="500"/>
                                        <p:tgtEl>
                                          <p:spTgt spid="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6" dur="500"/>
                                        <p:tgtEl>
                                          <p:spTgt spid="6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500"/>
                                        <p:tgtEl>
                                          <p:spTgt spid="16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5" dur="500"/>
                                        <p:tgtEl>
                                          <p:spTgt spid="16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8" dur="500"/>
                                        <p:tgtEl>
                                          <p:spTgt spid="16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1" dur="500"/>
                                        <p:tgtEl>
                                          <p:spTgt spid="16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4" dur="500"/>
                                        <p:tgtEl>
                                          <p:spTgt spid="7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7" dur="500"/>
                                        <p:tgtEl>
                                          <p:spTgt spid="7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10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500"/>
                                        <p:tgtEl>
                                          <p:spTgt spid="9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500"/>
                                        <p:tgtEl>
                                          <p:spTgt spid="9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500"/>
                                        <p:tgtEl>
                                          <p:spTgt spid="7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9" dur="500"/>
                                        <p:tgtEl>
                                          <p:spTgt spid="9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2" dur="500"/>
                                        <p:tgtEl>
                                          <p:spTgt spid="9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5" dur="500"/>
                                        <p:tgtEl>
                                          <p:spTgt spid="7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8" dur="500"/>
                                        <p:tgtEl>
                                          <p:spTgt spid="7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500"/>
                                        <p:tgtEl>
                                          <p:spTgt spid="16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9" fill="hold">
                      <p:stCondLst>
                        <p:cond delay="indefinite"/>
                      </p:stCondLst>
                      <p:childTnLst>
                        <p:par>
                          <p:cTn id="370" fill="hold">
                            <p:stCondLst>
                              <p:cond delay="0"/>
                            </p:stCondLst>
                            <p:childTnLst>
                              <p:par>
                                <p:cTn id="3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3" fill="hold">
                      <p:stCondLst>
                        <p:cond delay="indefinite"/>
                      </p:stCondLst>
                      <p:childTnLst>
                        <p:par>
                          <p:cTn id="374" fill="hold">
                            <p:stCondLst>
                              <p:cond delay="0"/>
                            </p:stCondLst>
                            <p:childTnLst>
                              <p:par>
                                <p:cTn id="3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7" dur="500"/>
                                        <p:tgtEl>
                                          <p:spTgt spid="1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8" fill="hold">
                      <p:stCondLst>
                        <p:cond delay="indefinite"/>
                      </p:stCondLst>
                      <p:childTnLst>
                        <p:par>
                          <p:cTn id="379" fill="hold">
                            <p:stCondLst>
                              <p:cond delay="0"/>
                            </p:stCondLst>
                            <p:childTnLst>
                              <p:par>
                                <p:cTn id="3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2" dur="500"/>
                                        <p:tgtEl>
                                          <p:spTgt spid="1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3" fill="hold">
                      <p:stCondLst>
                        <p:cond delay="indefinite"/>
                      </p:stCondLst>
                      <p:childTnLst>
                        <p:par>
                          <p:cTn id="384" fill="hold">
                            <p:stCondLst>
                              <p:cond delay="0"/>
                            </p:stCondLst>
                            <p:childTnLst>
                              <p:par>
                                <p:cTn id="3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7" dur="500"/>
                                        <p:tgtEl>
                                          <p:spTgt spid="1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8" fill="hold">
                      <p:stCondLst>
                        <p:cond delay="indefinite"/>
                      </p:stCondLst>
                      <p:childTnLst>
                        <p:par>
                          <p:cTn id="389" fill="hold">
                            <p:stCondLst>
                              <p:cond delay="0"/>
                            </p:stCondLst>
                            <p:childTnLst>
                              <p:par>
                                <p:cTn id="3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4" fill="hold">
                      <p:stCondLst>
                        <p:cond delay="indefinite"/>
                      </p:stCondLst>
                      <p:childTnLst>
                        <p:par>
                          <p:cTn id="395" fill="hold">
                            <p:stCondLst>
                              <p:cond delay="0"/>
                            </p:stCondLst>
                            <p:childTnLst>
                              <p:par>
                                <p:cTn id="3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  <p:bldP spid="7" grpId="0" build="p"/>
      <p:bldP spid="7" grpId="1" build="allAtOnce"/>
      <p:bldP spid="1788" grpId="0" animBg="1"/>
      <p:bldP spid="1788" grpId="1" animBg="1"/>
      <p:bldP spid="1799" grpId="0" animBg="1"/>
      <p:bldP spid="1800" grpId="0" animBg="1"/>
      <p:bldP spid="1801" grpId="0" build="p"/>
      <p:bldP spid="1802" grpId="0" build="p"/>
      <p:bldP spid="683" grpId="0" animBg="1"/>
      <p:bldP spid="683" grpId="1" animBg="1"/>
      <p:bldP spid="708" grpId="0" animBg="1"/>
      <p:bldP spid="708" grpId="1" animBg="1"/>
      <p:bldP spid="822" grpId="0" build="p"/>
      <p:bldP spid="1798" grpId="0" animBg="1"/>
      <p:bldP spid="823" grpId="0" build="p"/>
      <p:bldP spid="921" grpId="0" animBg="1"/>
      <p:bldP spid="921" grpId="1" animBg="1"/>
      <p:bldP spid="921" grpId="2" animBg="1"/>
      <p:bldP spid="922" grpId="0" animBg="1"/>
      <p:bldP spid="922" grpId="1" animBg="1"/>
      <p:bldP spid="922" grpId="2" animBg="1"/>
      <p:bldP spid="923" grpId="0" animBg="1"/>
      <p:bldP spid="923" grpId="1" animBg="1"/>
      <p:bldP spid="923" grpId="2" animBg="1"/>
      <p:bldP spid="924" grpId="0" animBg="1"/>
      <p:bldP spid="924" grpId="3" animBg="1"/>
      <p:bldP spid="924" grpId="4" animBg="1"/>
      <p:bldP spid="743" grpId="0" animBg="1"/>
      <p:bldP spid="744" grpId="0" animBg="1"/>
      <p:bldP spid="745" grpId="0" animBg="1"/>
      <p:bldP spid="746" grpId="0" animBg="1"/>
      <p:bldP spid="747" grpId="0" animBg="1"/>
      <p:bldP spid="748" grpId="0" animBg="1"/>
      <p:bldP spid="748" grpId="1" animBg="1"/>
      <p:bldP spid="748" grpId="2" animBg="1"/>
      <p:bldP spid="749" grpId="0" animBg="1"/>
      <p:bldP spid="749" grpId="1" animBg="1"/>
      <p:bldP spid="749" grpId="2" animBg="1"/>
      <p:bldP spid="750" grpId="0" animBg="1"/>
      <p:bldP spid="750" grpId="1" animBg="1"/>
      <p:bldP spid="750" grpId="2" animBg="1"/>
      <p:bldP spid="751" grpId="0" animBg="1"/>
      <p:bldP spid="751" grpId="1" animBg="1"/>
      <p:bldP spid="751" grpId="2" animBg="1"/>
      <p:bldP spid="752" grpId="0" animBg="1"/>
      <p:bldP spid="752" grpId="1" animBg="1"/>
      <p:bldP spid="752" grpId="2" animBg="1"/>
      <p:bldP spid="824" grpId="0" animBg="1"/>
      <p:bldP spid="824" grpId="1" animBg="1"/>
      <p:bldP spid="710" grpId="0" animBg="1"/>
      <p:bldP spid="710" grpId="1" animBg="1"/>
      <p:bldP spid="680" grpId="0" animBg="1"/>
      <p:bldP spid="680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12116</TotalTime>
  <Words>217</Words>
  <Application>Microsoft Office PowerPoint</Application>
  <PresentationFormat>On-screen Show (16:10)</PresentationFormat>
  <Paragraphs>83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Courier New</vt:lpstr>
      <vt:lpstr>Orly's Font</vt:lpstr>
      <vt:lpstr>Orly's Font 2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352</cp:revision>
  <dcterms:created xsi:type="dcterms:W3CDTF">2013-07-09T10:24:48Z</dcterms:created>
  <dcterms:modified xsi:type="dcterms:W3CDTF">2015-06-07T15:11:16Z</dcterms:modified>
</cp:coreProperties>
</file>